
<file path=[Content_Types].xml><?xml version="1.0" encoding="utf-8"?>
<Types xmlns="http://schemas.openxmlformats.org/package/2006/content-types">
  <Default ContentType="image/jpeg" Extension="jpg"/>
  <Default ContentType="application/x-fontdata" Extension="fntdata"/>
  <Default ContentType="image/gif" Extension="gif"/>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32.xml"/>
  <Override ContentType="application/vnd.openxmlformats-officedocument.presentationml.notesSlide+xml" PartName="/ppt/notesSlides/notesSlide3.xml"/>
  <Override ContentType="application/vnd.openxmlformats-officedocument.presentationml.notesSlide+xml" PartName="/ppt/notesSlides/notesSlide33.xml"/>
  <Override ContentType="application/vnd.openxmlformats-officedocument.presentationml.notesSlide+xml" PartName="/ppt/notesSlides/notesSlide41.xml"/>
  <Override ContentType="application/vnd.openxmlformats-officedocument.presentationml.notesSlide+xml" PartName="/ppt/notesSlides/notesSlide15.xml"/>
  <Override ContentType="application/vnd.openxmlformats-officedocument.presentationml.notesSlide+xml" PartName="/ppt/notesSlides/notesSlide24.xml"/>
  <Override ContentType="application/vnd.openxmlformats-officedocument.presentationml.notesSlide+xml" PartName="/ppt/notesSlides/notesSlide50.xml"/>
  <Override ContentType="application/vnd.openxmlformats-officedocument.presentationml.notesSlide+xml" PartName="/ppt/notesSlides/notesSlide17.xml"/>
  <Override ContentType="application/vnd.openxmlformats-officedocument.presentationml.notesSlide+xml" PartName="/ppt/notesSlides/notesSlide42.xml"/>
  <Override ContentType="application/vnd.openxmlformats-officedocument.presentationml.notesSlide+xml" PartName="/ppt/notesSlides/notesSlide16.xml"/>
  <Override ContentType="application/vnd.openxmlformats-officedocument.presentationml.notesSlide+xml" PartName="/ppt/notesSlides/notesSlide34.xml"/>
  <Override ContentType="application/vnd.openxmlformats-officedocument.presentationml.notesSlide+xml" PartName="/ppt/notesSlides/notesSlide51.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43.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0.xml"/>
  <Override ContentType="application/vnd.openxmlformats-officedocument.presentationml.notesSlide+xml" PartName="/ppt/notesSlides/notesSlide26.xml"/>
  <Override ContentType="application/vnd.openxmlformats-officedocument.presentationml.notesSlide+xml" PartName="/ppt/notesSlides/notesSlide39.xml"/>
  <Override ContentType="application/vnd.openxmlformats-officedocument.presentationml.notesSlide+xml" PartName="/ppt/notesSlides/notesSlide31.xml"/>
  <Override ContentType="application/vnd.openxmlformats-officedocument.presentationml.notesSlide+xml" PartName="/ppt/notesSlides/notesSlide44.xml"/>
  <Override ContentType="application/vnd.openxmlformats-officedocument.presentationml.notesSlide+xml" PartName="/ppt/notesSlides/notesSlide27.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37.xml"/>
  <Override ContentType="application/vnd.openxmlformats-officedocument.presentationml.notesSlide+xml" PartName="/ppt/notesSlides/notesSlide29.xml"/>
  <Override ContentType="application/vnd.openxmlformats-officedocument.presentationml.notesSlide+xml" PartName="/ppt/notesSlides/notesSlide54.xml"/>
  <Override ContentType="application/vnd.openxmlformats-officedocument.presentationml.notesSlide+xml" PartName="/ppt/notesSlides/notesSlide45.xml"/>
  <Override ContentType="application/vnd.openxmlformats-officedocument.presentationml.notesSlide+xml" PartName="/ppt/notesSlides/notesSlide46.xml"/>
  <Override ContentType="application/vnd.openxmlformats-officedocument.presentationml.notesSlide+xml" PartName="/ppt/notesSlides/notesSlide9.xml"/>
  <Override ContentType="application/vnd.openxmlformats-officedocument.presentationml.notesSlide+xml" PartName="/ppt/notesSlides/notesSlide28.xml"/>
  <Override ContentType="application/vnd.openxmlformats-officedocument.presentationml.notesSlide+xml" PartName="/ppt/notesSlides/notesSlide11.xml"/>
  <Override ContentType="application/vnd.openxmlformats-officedocument.presentationml.notesSlide+xml" PartName="/ppt/notesSlides/notesSlide55.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47.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38.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48.xml"/>
  <Override ContentType="application/vnd.openxmlformats-officedocument.presentationml.notesSlide+xml" PartName="/ppt/notesSlides/notesSlide22.xml"/>
  <Override ContentType="application/vnd.openxmlformats-officedocument.presentationml.notesSlide+xml" PartName="/ppt/notesSlides/notesSlide52.xml"/>
  <Override ContentType="application/vnd.openxmlformats-officedocument.presentationml.notesSlide+xml" PartName="/ppt/notesSlides/notesSlide7.xml"/>
  <Override ContentType="application/vnd.openxmlformats-officedocument.presentationml.notesSlide+xml" PartName="/ppt/notesSlides/notesSlide35.xml"/>
  <Override ContentType="application/vnd.openxmlformats-officedocument.presentationml.notesSlide+xml" PartName="/ppt/notesSlides/notesSlide5.xml"/>
  <Override ContentType="application/vnd.openxmlformats-officedocument.presentationml.notesSlide+xml" PartName="/ppt/notesSlides/notesSlide36.xml"/>
  <Override ContentType="application/vnd.openxmlformats-officedocument.presentationml.notesSlide+xml" PartName="/ppt/notesSlides/notesSlide49.xml"/>
  <Override ContentType="application/vnd.openxmlformats-officedocument.presentationml.notesSlide+xml" PartName="/ppt/notesSlides/notesSlide19.xml"/>
  <Override ContentType="application/vnd.openxmlformats-officedocument.presentationml.notesSlide+xml" PartName="/ppt/notesSlides/notesSlide53.xml"/>
  <Override ContentType="application/vnd.openxmlformats-officedocument.presentationml.notesSlide+xml" PartName="/ppt/notesSlides/notesSlide40.xml"/>
  <Override ContentType="application/vnd.openxmlformats-officedocument.presentationml.notesSlide+xml" PartName="/ppt/notesSlides/notesSlide23.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5.xml"/>
  <Override ContentType="application/vnd.openxmlformats-officedocument.presentationml.slideLayout+xml" PartName="/ppt/slideLayouts/slideLayout11.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7.xml"/>
  <Override ContentType="application/vnd.openxmlformats-officedocument.presentationml.slideLayout+xml" PartName="/ppt/slideLayouts/slideLayout9.xml"/>
  <Override ContentType="application/vnd.openxmlformats-officedocument.presentationml.slideLayout+xml" PartName="/ppt/slideLayouts/slideLayout4.xml"/>
  <Override ContentType="application/vnd.openxmlformats-officedocument.presentationml.slideLayout+xml" PartName="/ppt/slideLayouts/slideLayout14.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10.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43.xml"/>
  <Override ContentType="application/vnd.openxmlformats-officedocument.presentationml.slide+xml" PartName="/ppt/slides/slide35.xml"/>
  <Override ContentType="application/vnd.openxmlformats-officedocument.presentationml.slide+xml" PartName="/ppt/slides/slide52.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5.xml"/>
  <Override ContentType="application/vnd.openxmlformats-officedocument.presentationml.slide+xml" PartName="/ppt/slides/slide17.xml"/>
  <Override ContentType="application/vnd.openxmlformats-officedocument.presentationml.slide+xml" PartName="/ppt/slides/slide42.xml"/>
  <Override ContentType="application/vnd.openxmlformats-officedocument.presentationml.slide+xml" PartName="/ppt/slides/slide25.xml"/>
  <Override ContentType="application/vnd.openxmlformats-officedocument.presentationml.slide+xml" PartName="/ppt/slides/slide50.xml"/>
  <Override ContentType="application/vnd.openxmlformats-officedocument.presentationml.slide+xml" PartName="/ppt/slides/slide34.xml"/>
  <Override ContentType="application/vnd.openxmlformats-officedocument.presentationml.slide+xml" PartName="/ppt/slides/slide33.xml"/>
  <Override ContentType="application/vnd.openxmlformats-officedocument.presentationml.slide+xml" PartName="/ppt/slides/slide51.xml"/>
  <Override ContentType="application/vnd.openxmlformats-officedocument.presentationml.slide+xml" PartName="/ppt/slides/slide16.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37.xml"/>
  <Override ContentType="application/vnd.openxmlformats-officedocument.presentationml.slide+xml" PartName="/ppt/slides/slide41.xml"/>
  <Override ContentType="application/vnd.openxmlformats-officedocument.presentationml.slide+xml" PartName="/ppt/slides/slide7.xml"/>
  <Override ContentType="application/vnd.openxmlformats-officedocument.presentationml.slide+xml" PartName="/ppt/slides/slide54.xml"/>
  <Override ContentType="application/vnd.openxmlformats-officedocument.presentationml.slide+xml" PartName="/ppt/slides/slide36.xml"/>
  <Override ContentType="application/vnd.openxmlformats-officedocument.presentationml.slide+xml" PartName="/ppt/slides/slide23.xml"/>
  <Override ContentType="application/vnd.openxmlformats-officedocument.presentationml.slide+xml" PartName="/ppt/slides/slide49.xml"/>
  <Override ContentType="application/vnd.openxmlformats-officedocument.presentationml.slide+xml" PartName="/ppt/slides/slide10.xml"/>
  <Override ContentType="application/vnd.openxmlformats-officedocument.presentationml.slide+xml" PartName="/ppt/slides/slide6.xml"/>
  <Override ContentType="application/vnd.openxmlformats-officedocument.presentationml.slide+xml" PartName="/ppt/slides/slide53.xml"/>
  <Override ContentType="application/vnd.openxmlformats-officedocument.presentationml.slide+xml" PartName="/ppt/slides/slide40.xml"/>
  <Override ContentType="application/vnd.openxmlformats-officedocument.presentationml.slide+xml" PartName="/ppt/slides/slide48.xml"/>
  <Override ContentType="application/vnd.openxmlformats-officedocument.presentationml.slide+xml" PartName="/ppt/slides/slide30.xml"/>
  <Override ContentType="application/vnd.openxmlformats-officedocument.presentationml.slide+xml" PartName="/ppt/slides/slide22.xml"/>
  <Override ContentType="application/vnd.openxmlformats-officedocument.presentationml.slide+xml" PartName="/ppt/slides/slide39.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12.xml"/>
  <Override ContentType="application/vnd.openxmlformats-officedocument.presentationml.slide+xml" PartName="/ppt/slides/slide47.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38.xml"/>
  <Override ContentType="application/vnd.openxmlformats-officedocument.presentationml.slide+xml" PartName="/ppt/slides/slide46.xml"/>
  <Override ContentType="application/vnd.openxmlformats-officedocument.presentationml.slide+xml" PartName="/ppt/slides/slide8.xml"/>
  <Override ContentType="application/vnd.openxmlformats-officedocument.presentationml.slide+xml" PartName="/ppt/slides/slide55.xml"/>
  <Override ContentType="application/vnd.openxmlformats-officedocument.presentationml.slide+xml" PartName="/ppt/slides/slide29.xml"/>
  <Override ContentType="application/vnd.openxmlformats-officedocument.presentationml.slide+xml" PartName="/ppt/slides/slide32.xml"/>
  <Override ContentType="application/vnd.openxmlformats-officedocument.presentationml.slide+xml" PartName="/ppt/slides/slide1.xml"/>
  <Override ContentType="application/vnd.openxmlformats-officedocument.presentationml.slide+xml" PartName="/ppt/slides/slide45.xml"/>
  <Override ContentType="application/vnd.openxmlformats-officedocument.presentationml.slide+xml" PartName="/ppt/slides/slide28.xml"/>
  <Override ContentType="application/vnd.openxmlformats-officedocument.presentationml.slide+xml" PartName="/ppt/slides/slide15.xml"/>
  <Override ContentType="application/vnd.openxmlformats-officedocument.presentationml.slide+xml" PartName="/ppt/slides/slide31.xml"/>
  <Override ContentType="application/vnd.openxmlformats-officedocument.presentationml.slide+xml" PartName="/ppt/slides/slide27.xml"/>
  <Override ContentType="application/vnd.openxmlformats-officedocument.presentationml.slide+xml" PartName="/ppt/slides/slide2.xml"/>
  <Override ContentType="application/vnd.openxmlformats-officedocument.presentationml.slide+xml" PartName="/ppt/slides/slide44.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autoCompressPictures="0" embedTrueTypeFonts="1" strictFirstAndLastChars="0" saveSubsetFonts="1">
  <p:sldMasterIdLst>
    <p:sldMasterId id="2147483662"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 id="274" r:id="rId24"/>
    <p:sldId id="275" r:id="rId25"/>
    <p:sldId id="276" r:id="rId26"/>
    <p:sldId id="277" r:id="rId27"/>
    <p:sldId id="278" r:id="rId28"/>
    <p:sldId id="279" r:id="rId29"/>
    <p:sldId id="280" r:id="rId30"/>
    <p:sldId id="281" r:id="rId31"/>
    <p:sldId id="282" r:id="rId32"/>
    <p:sldId id="283" r:id="rId33"/>
    <p:sldId id="284" r:id="rId34"/>
    <p:sldId id="285" r:id="rId35"/>
    <p:sldId id="286" r:id="rId36"/>
    <p:sldId id="287" r:id="rId37"/>
    <p:sldId id="288" r:id="rId38"/>
    <p:sldId id="289" r:id="rId39"/>
    <p:sldId id="290" r:id="rId40"/>
    <p:sldId id="291" r:id="rId41"/>
    <p:sldId id="292" r:id="rId42"/>
    <p:sldId id="293" r:id="rId43"/>
    <p:sldId id="294" r:id="rId44"/>
    <p:sldId id="295" r:id="rId45"/>
    <p:sldId id="296" r:id="rId46"/>
    <p:sldId id="297" r:id="rId47"/>
    <p:sldId id="298" r:id="rId48"/>
    <p:sldId id="299" r:id="rId49"/>
    <p:sldId id="300" r:id="rId50"/>
    <p:sldId id="301" r:id="rId51"/>
    <p:sldId id="302" r:id="rId52"/>
    <p:sldId id="303" r:id="rId53"/>
    <p:sldId id="304" r:id="rId54"/>
    <p:sldId id="305" r:id="rId55"/>
    <p:sldId id="306" r:id="rId56"/>
    <p:sldId id="307" r:id="rId57"/>
    <p:sldId id="308" r:id="rId58"/>
    <p:sldId id="309" r:id="rId59"/>
    <p:sldId id="310" r:id="rId60"/>
  </p:sldIdLst>
  <p:sldSz cy="6858000" cx="9144000"/>
  <p:notesSz cx="9923450" cy="6788150"/>
  <p:embeddedFontLst>
    <p:embeddedFont>
      <p:font typeface="Arial Narrow"/>
      <p:regular r:id="rId61"/>
      <p:bold r:id="rId62"/>
      <p:italic r:id="rId63"/>
      <p:boldItalic r:id="rId64"/>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Comments="0">
  <p:slideViewPr>
    <p:cSldViewPr snapToGrid="0">
      <p:cViewPr varScale="1">
        <p:scale>
          <a:sx n="100" d="100"/>
          <a:sy n="100" d="100"/>
        </p:scale>
        <p:origin x="0" y="0"/>
      </p:cViewPr>
      <p:guideLst>
        <p:guide pos="2160" orient="horz"/>
        <p:guide pos="2880"/>
      </p:guideLst>
    </p:cSldViewPr>
  </p:slideViewPr>
</p:viewPr>
</file>

<file path=ppt/_rels/presentation.xml.rels><?xml version="1.0" encoding="UTF-8" standalone="yes"?><Relationships xmlns="http://schemas.openxmlformats.org/package/2006/relationships"><Relationship Id="rId40" Type="http://schemas.openxmlformats.org/officeDocument/2006/relationships/slide" Target="slides/slide35.xml"/><Relationship Id="rId42" Type="http://schemas.openxmlformats.org/officeDocument/2006/relationships/slide" Target="slides/slide37.xml"/><Relationship Id="rId41" Type="http://schemas.openxmlformats.org/officeDocument/2006/relationships/slide" Target="slides/slide36.xml"/><Relationship Id="rId44" Type="http://schemas.openxmlformats.org/officeDocument/2006/relationships/slide" Target="slides/slide39.xml"/><Relationship Id="rId43" Type="http://schemas.openxmlformats.org/officeDocument/2006/relationships/slide" Target="slides/slide38.xml"/><Relationship Id="rId46" Type="http://schemas.openxmlformats.org/officeDocument/2006/relationships/slide" Target="slides/slide41.xml"/><Relationship Id="rId45" Type="http://schemas.openxmlformats.org/officeDocument/2006/relationships/slide" Target="slides/slide40.xml"/><Relationship Id="rId1" Type="http://schemas.openxmlformats.org/officeDocument/2006/relationships/theme" Target="theme/theme2.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48" Type="http://schemas.openxmlformats.org/officeDocument/2006/relationships/slide" Target="slides/slide43.xml"/><Relationship Id="rId47" Type="http://schemas.openxmlformats.org/officeDocument/2006/relationships/slide" Target="slides/slide42.xml"/><Relationship Id="rId49" Type="http://schemas.openxmlformats.org/officeDocument/2006/relationships/slide" Target="slides/slide44.xml"/><Relationship Id="rId5" Type="http://schemas.openxmlformats.org/officeDocument/2006/relationships/notesMaster" Target="notesMasters/notesMaster1.xml"/><Relationship Id="rId6" Type="http://schemas.openxmlformats.org/officeDocument/2006/relationships/slide" Target="slides/slide1.xml"/><Relationship Id="rId7" Type="http://schemas.openxmlformats.org/officeDocument/2006/relationships/slide" Target="slides/slide2.xml"/><Relationship Id="rId8" Type="http://schemas.openxmlformats.org/officeDocument/2006/relationships/slide" Target="slides/slide3.xml"/><Relationship Id="rId31" Type="http://schemas.openxmlformats.org/officeDocument/2006/relationships/slide" Target="slides/slide26.xml"/><Relationship Id="rId30" Type="http://schemas.openxmlformats.org/officeDocument/2006/relationships/slide" Target="slides/slide25.xml"/><Relationship Id="rId33" Type="http://schemas.openxmlformats.org/officeDocument/2006/relationships/slide" Target="slides/slide28.xml"/><Relationship Id="rId32" Type="http://schemas.openxmlformats.org/officeDocument/2006/relationships/slide" Target="slides/slide27.xml"/><Relationship Id="rId35" Type="http://schemas.openxmlformats.org/officeDocument/2006/relationships/slide" Target="slides/slide30.xml"/><Relationship Id="rId34" Type="http://schemas.openxmlformats.org/officeDocument/2006/relationships/slide" Target="slides/slide29.xml"/><Relationship Id="rId37" Type="http://schemas.openxmlformats.org/officeDocument/2006/relationships/slide" Target="slides/slide32.xml"/><Relationship Id="rId36" Type="http://schemas.openxmlformats.org/officeDocument/2006/relationships/slide" Target="slides/slide31.xml"/><Relationship Id="rId39" Type="http://schemas.openxmlformats.org/officeDocument/2006/relationships/slide" Target="slides/slide34.xml"/><Relationship Id="rId38" Type="http://schemas.openxmlformats.org/officeDocument/2006/relationships/slide" Target="slides/slide33.xml"/><Relationship Id="rId62" Type="http://schemas.openxmlformats.org/officeDocument/2006/relationships/font" Target="fonts/ArialNarrow-bold.fntdata"/><Relationship Id="rId61" Type="http://schemas.openxmlformats.org/officeDocument/2006/relationships/font" Target="fonts/ArialNarrow-regular.fntdata"/><Relationship Id="rId20" Type="http://schemas.openxmlformats.org/officeDocument/2006/relationships/slide" Target="slides/slide15.xml"/><Relationship Id="rId64" Type="http://schemas.openxmlformats.org/officeDocument/2006/relationships/font" Target="fonts/ArialNarrow-boldItalic.fntdata"/><Relationship Id="rId63" Type="http://schemas.openxmlformats.org/officeDocument/2006/relationships/font" Target="fonts/ArialNarrow-italic.fntdata"/><Relationship Id="rId22" Type="http://schemas.openxmlformats.org/officeDocument/2006/relationships/slide" Target="slides/slide17.xml"/><Relationship Id="rId21" Type="http://schemas.openxmlformats.org/officeDocument/2006/relationships/slide" Target="slides/slide16.xml"/><Relationship Id="rId24" Type="http://schemas.openxmlformats.org/officeDocument/2006/relationships/slide" Target="slides/slide19.xml"/><Relationship Id="rId23" Type="http://schemas.openxmlformats.org/officeDocument/2006/relationships/slide" Target="slides/slide18.xml"/><Relationship Id="rId60" Type="http://schemas.openxmlformats.org/officeDocument/2006/relationships/slide" Target="slides/slide55.xml"/><Relationship Id="rId26" Type="http://schemas.openxmlformats.org/officeDocument/2006/relationships/slide" Target="slides/slide21.xml"/><Relationship Id="rId25" Type="http://schemas.openxmlformats.org/officeDocument/2006/relationships/slide" Target="slides/slide20.xml"/><Relationship Id="rId28" Type="http://schemas.openxmlformats.org/officeDocument/2006/relationships/slide" Target="slides/slide23.xml"/><Relationship Id="rId27" Type="http://schemas.openxmlformats.org/officeDocument/2006/relationships/slide" Target="slides/slide22.xml"/><Relationship Id="rId29" Type="http://schemas.openxmlformats.org/officeDocument/2006/relationships/slide" Target="slides/slide24.xml"/><Relationship Id="rId51" Type="http://schemas.openxmlformats.org/officeDocument/2006/relationships/slide" Target="slides/slide46.xml"/><Relationship Id="rId50" Type="http://schemas.openxmlformats.org/officeDocument/2006/relationships/slide" Target="slides/slide45.xml"/><Relationship Id="rId53" Type="http://schemas.openxmlformats.org/officeDocument/2006/relationships/slide" Target="slides/slide48.xml"/><Relationship Id="rId52" Type="http://schemas.openxmlformats.org/officeDocument/2006/relationships/slide" Target="slides/slide47.xml"/><Relationship Id="rId11" Type="http://schemas.openxmlformats.org/officeDocument/2006/relationships/slide" Target="slides/slide6.xml"/><Relationship Id="rId55" Type="http://schemas.openxmlformats.org/officeDocument/2006/relationships/slide" Target="slides/slide50.xml"/><Relationship Id="rId10" Type="http://schemas.openxmlformats.org/officeDocument/2006/relationships/slide" Target="slides/slide5.xml"/><Relationship Id="rId54" Type="http://schemas.openxmlformats.org/officeDocument/2006/relationships/slide" Target="slides/slide49.xml"/><Relationship Id="rId13" Type="http://schemas.openxmlformats.org/officeDocument/2006/relationships/slide" Target="slides/slide8.xml"/><Relationship Id="rId57" Type="http://schemas.openxmlformats.org/officeDocument/2006/relationships/slide" Target="slides/slide52.xml"/><Relationship Id="rId12" Type="http://schemas.openxmlformats.org/officeDocument/2006/relationships/slide" Target="slides/slide7.xml"/><Relationship Id="rId56" Type="http://schemas.openxmlformats.org/officeDocument/2006/relationships/slide" Target="slides/slide51.xml"/><Relationship Id="rId15" Type="http://schemas.openxmlformats.org/officeDocument/2006/relationships/slide" Target="slides/slide10.xml"/><Relationship Id="rId59" Type="http://schemas.openxmlformats.org/officeDocument/2006/relationships/slide" Target="slides/slide54.xml"/><Relationship Id="rId14" Type="http://schemas.openxmlformats.org/officeDocument/2006/relationships/slide" Target="slides/slide9.xml"/><Relationship Id="rId58" Type="http://schemas.openxmlformats.org/officeDocument/2006/relationships/slide" Target="slides/slide53.xml"/><Relationship Id="rId17" Type="http://schemas.openxmlformats.org/officeDocument/2006/relationships/slide" Target="slides/slide12.xml"/><Relationship Id="rId16" Type="http://schemas.openxmlformats.org/officeDocument/2006/relationships/slide" Target="slides/slide11.xml"/><Relationship Id="rId19" Type="http://schemas.openxmlformats.org/officeDocument/2006/relationships/slide" Target="slides/slide14.xml"/><Relationship Id="rId18"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chemeClr val="lt1"/>
        </a:solidFill>
      </p:bgPr>
    </p:bg>
    <p:spTree>
      <p:nvGrpSpPr>
        <p:cNvPr id="2" name="Shape 2"/>
        <p:cNvGrpSpPr/>
        <p:nvPr/>
      </p:nvGrpSpPr>
      <p:grpSpPr>
        <a:xfrm>
          <a:off x="0" y="0"/>
          <a:ext cx="0" cy="0"/>
          <a:chOff x="0" y="0"/>
          <a:chExt cx="0" cy="0"/>
        </a:xfrm>
      </p:grpSpPr>
      <p:sp>
        <p:nvSpPr>
          <p:cNvPr id="3" name="Google Shape;3;n"/>
          <p:cNvSpPr txBox="1"/>
          <p:nvPr>
            <p:ph idx="2" type="hdr"/>
          </p:nvPr>
        </p:nvSpPr>
        <p:spPr>
          <a:xfrm>
            <a:off x="0" y="0"/>
            <a:ext cx="4300323" cy="339896"/>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b="0" i="0" sz="1200" u="none" cap="none" strike="noStrike">
                <a:solidFill>
                  <a:schemeClr val="dk1"/>
                </a:solidFill>
                <a:latin typeface="Arial"/>
                <a:ea typeface="Arial"/>
                <a:cs typeface="Arial"/>
                <a:sym typeface="Arial"/>
              </a:defRPr>
            </a:lvl1pPr>
            <a:lvl2pPr lvl="1" marR="0" rtl="0" algn="l">
              <a:spcBef>
                <a:spcPts val="0"/>
              </a:spcBef>
              <a:spcAft>
                <a:spcPts val="0"/>
              </a:spcAft>
              <a:buSzPts val="1400"/>
              <a:buNone/>
              <a:defRPr b="0" i="0" sz="2000" u="none" cap="none" strike="noStrike">
                <a:solidFill>
                  <a:schemeClr val="dk1"/>
                </a:solidFill>
                <a:latin typeface="Arial"/>
                <a:ea typeface="Arial"/>
                <a:cs typeface="Arial"/>
                <a:sym typeface="Arial"/>
              </a:defRPr>
            </a:lvl2pPr>
            <a:lvl3pPr lvl="2" marR="0" rtl="0" algn="l">
              <a:spcBef>
                <a:spcPts val="0"/>
              </a:spcBef>
              <a:spcAft>
                <a:spcPts val="0"/>
              </a:spcAft>
              <a:buSzPts val="1400"/>
              <a:buNone/>
              <a:defRPr b="0" i="0" sz="2000" u="none" cap="none" strike="noStrike">
                <a:solidFill>
                  <a:schemeClr val="dk1"/>
                </a:solidFill>
                <a:latin typeface="Arial"/>
                <a:ea typeface="Arial"/>
                <a:cs typeface="Arial"/>
                <a:sym typeface="Arial"/>
              </a:defRPr>
            </a:lvl3pPr>
            <a:lvl4pPr lvl="3" marR="0" rtl="0" algn="l">
              <a:spcBef>
                <a:spcPts val="0"/>
              </a:spcBef>
              <a:spcAft>
                <a:spcPts val="0"/>
              </a:spcAft>
              <a:buSzPts val="1400"/>
              <a:buNone/>
              <a:defRPr b="0" i="0" sz="2000" u="none" cap="none" strike="noStrike">
                <a:solidFill>
                  <a:schemeClr val="dk1"/>
                </a:solidFill>
                <a:latin typeface="Arial"/>
                <a:ea typeface="Arial"/>
                <a:cs typeface="Arial"/>
                <a:sym typeface="Arial"/>
              </a:defRPr>
            </a:lvl4pPr>
            <a:lvl5pPr lvl="4" marR="0" rtl="0" algn="l">
              <a:spcBef>
                <a:spcPts val="0"/>
              </a:spcBef>
              <a:spcAft>
                <a:spcPts val="0"/>
              </a:spcAft>
              <a:buSzPts val="1400"/>
              <a:buNone/>
              <a:defRPr b="0" i="0" sz="2000" u="none" cap="none" strike="noStrike">
                <a:solidFill>
                  <a:schemeClr val="dk1"/>
                </a:solidFill>
                <a:latin typeface="Arial"/>
                <a:ea typeface="Arial"/>
                <a:cs typeface="Arial"/>
                <a:sym typeface="Arial"/>
              </a:defRPr>
            </a:lvl5pPr>
            <a:lvl6pPr lvl="5" marR="0" rtl="0" algn="l">
              <a:spcBef>
                <a:spcPts val="0"/>
              </a:spcBef>
              <a:spcAft>
                <a:spcPts val="0"/>
              </a:spcAft>
              <a:buSzPts val="1400"/>
              <a:buNone/>
              <a:defRPr b="0" i="0" sz="2000" u="none" cap="none" strike="noStrike">
                <a:solidFill>
                  <a:schemeClr val="dk1"/>
                </a:solidFill>
                <a:latin typeface="Arial"/>
                <a:ea typeface="Arial"/>
                <a:cs typeface="Arial"/>
                <a:sym typeface="Arial"/>
              </a:defRPr>
            </a:lvl6pPr>
            <a:lvl7pPr lvl="6" marR="0" rtl="0" algn="l">
              <a:spcBef>
                <a:spcPts val="0"/>
              </a:spcBef>
              <a:spcAft>
                <a:spcPts val="0"/>
              </a:spcAft>
              <a:buSzPts val="1400"/>
              <a:buNone/>
              <a:defRPr b="0" i="0" sz="2000" u="none" cap="none" strike="noStrike">
                <a:solidFill>
                  <a:schemeClr val="dk1"/>
                </a:solidFill>
                <a:latin typeface="Arial"/>
                <a:ea typeface="Arial"/>
                <a:cs typeface="Arial"/>
                <a:sym typeface="Arial"/>
              </a:defRPr>
            </a:lvl7pPr>
            <a:lvl8pPr lvl="7" marR="0" rtl="0" algn="l">
              <a:spcBef>
                <a:spcPts val="0"/>
              </a:spcBef>
              <a:spcAft>
                <a:spcPts val="0"/>
              </a:spcAft>
              <a:buSzPts val="1400"/>
              <a:buNone/>
              <a:defRPr b="0" i="0" sz="2000" u="none" cap="none" strike="noStrike">
                <a:solidFill>
                  <a:schemeClr val="dk1"/>
                </a:solidFill>
                <a:latin typeface="Arial"/>
                <a:ea typeface="Arial"/>
                <a:cs typeface="Arial"/>
                <a:sym typeface="Arial"/>
              </a:defRPr>
            </a:lvl8pPr>
            <a:lvl9pPr lvl="8" marR="0" rtl="0" algn="l">
              <a:spcBef>
                <a:spcPts val="0"/>
              </a:spcBef>
              <a:spcAft>
                <a:spcPts val="0"/>
              </a:spcAft>
              <a:buSzPts val="1400"/>
              <a:buNone/>
              <a:defRPr b="0" i="0" sz="2000" u="none" cap="none" strike="noStrike">
                <a:solidFill>
                  <a:schemeClr val="dk1"/>
                </a:solidFill>
                <a:latin typeface="Arial"/>
                <a:ea typeface="Arial"/>
                <a:cs typeface="Arial"/>
                <a:sym typeface="Arial"/>
              </a:defRPr>
            </a:lvl9pPr>
          </a:lstStyle>
          <a:p/>
        </p:txBody>
      </p:sp>
      <p:sp>
        <p:nvSpPr>
          <p:cNvPr id="4" name="Google Shape;4;n"/>
          <p:cNvSpPr txBox="1"/>
          <p:nvPr>
            <p:ph idx="10" type="dt"/>
          </p:nvPr>
        </p:nvSpPr>
        <p:spPr>
          <a:xfrm>
            <a:off x="5620820" y="0"/>
            <a:ext cx="4300323" cy="339896"/>
          </a:xfrm>
          <a:prstGeom prst="rect">
            <a:avLst/>
          </a:prstGeom>
          <a:noFill/>
          <a:ln>
            <a:noFill/>
          </a:ln>
        </p:spPr>
        <p:txBody>
          <a:bodyPr anchorCtr="0" anchor="t" bIns="45700" lIns="91425" spcFirstLastPara="1" rIns="91425" wrap="square" tIns="45700">
            <a:noAutofit/>
          </a:bodyPr>
          <a:lstStyle>
            <a:lvl1pPr lvl="0" marR="0" rtl="0" algn="r">
              <a:spcBef>
                <a:spcPts val="0"/>
              </a:spcBef>
              <a:spcAft>
                <a:spcPts val="0"/>
              </a:spcAft>
              <a:buSzPts val="1400"/>
              <a:buNone/>
              <a:defRPr b="0" i="0" sz="1200" u="none" cap="none" strike="noStrike">
                <a:solidFill>
                  <a:schemeClr val="dk1"/>
                </a:solidFill>
                <a:latin typeface="Arial"/>
                <a:ea typeface="Arial"/>
                <a:cs typeface="Arial"/>
                <a:sym typeface="Arial"/>
              </a:defRPr>
            </a:lvl1pPr>
            <a:lvl2pPr lvl="1" marR="0" rtl="0" algn="l">
              <a:spcBef>
                <a:spcPts val="0"/>
              </a:spcBef>
              <a:spcAft>
                <a:spcPts val="0"/>
              </a:spcAft>
              <a:buSzPts val="1400"/>
              <a:buNone/>
              <a:defRPr b="0" i="0" sz="2000" u="none" cap="none" strike="noStrike">
                <a:solidFill>
                  <a:schemeClr val="dk1"/>
                </a:solidFill>
                <a:latin typeface="Arial"/>
                <a:ea typeface="Arial"/>
                <a:cs typeface="Arial"/>
                <a:sym typeface="Arial"/>
              </a:defRPr>
            </a:lvl2pPr>
            <a:lvl3pPr lvl="2" marR="0" rtl="0" algn="l">
              <a:spcBef>
                <a:spcPts val="0"/>
              </a:spcBef>
              <a:spcAft>
                <a:spcPts val="0"/>
              </a:spcAft>
              <a:buSzPts val="1400"/>
              <a:buNone/>
              <a:defRPr b="0" i="0" sz="2000" u="none" cap="none" strike="noStrike">
                <a:solidFill>
                  <a:schemeClr val="dk1"/>
                </a:solidFill>
                <a:latin typeface="Arial"/>
                <a:ea typeface="Arial"/>
                <a:cs typeface="Arial"/>
                <a:sym typeface="Arial"/>
              </a:defRPr>
            </a:lvl3pPr>
            <a:lvl4pPr lvl="3" marR="0" rtl="0" algn="l">
              <a:spcBef>
                <a:spcPts val="0"/>
              </a:spcBef>
              <a:spcAft>
                <a:spcPts val="0"/>
              </a:spcAft>
              <a:buSzPts val="1400"/>
              <a:buNone/>
              <a:defRPr b="0" i="0" sz="2000" u="none" cap="none" strike="noStrike">
                <a:solidFill>
                  <a:schemeClr val="dk1"/>
                </a:solidFill>
                <a:latin typeface="Arial"/>
                <a:ea typeface="Arial"/>
                <a:cs typeface="Arial"/>
                <a:sym typeface="Arial"/>
              </a:defRPr>
            </a:lvl4pPr>
            <a:lvl5pPr lvl="4" marR="0" rtl="0" algn="l">
              <a:spcBef>
                <a:spcPts val="0"/>
              </a:spcBef>
              <a:spcAft>
                <a:spcPts val="0"/>
              </a:spcAft>
              <a:buSzPts val="1400"/>
              <a:buNone/>
              <a:defRPr b="0" i="0" sz="2000" u="none" cap="none" strike="noStrike">
                <a:solidFill>
                  <a:schemeClr val="dk1"/>
                </a:solidFill>
                <a:latin typeface="Arial"/>
                <a:ea typeface="Arial"/>
                <a:cs typeface="Arial"/>
                <a:sym typeface="Arial"/>
              </a:defRPr>
            </a:lvl5pPr>
            <a:lvl6pPr lvl="5" marR="0" rtl="0" algn="l">
              <a:spcBef>
                <a:spcPts val="0"/>
              </a:spcBef>
              <a:spcAft>
                <a:spcPts val="0"/>
              </a:spcAft>
              <a:buSzPts val="1400"/>
              <a:buNone/>
              <a:defRPr b="0" i="0" sz="2000" u="none" cap="none" strike="noStrike">
                <a:solidFill>
                  <a:schemeClr val="dk1"/>
                </a:solidFill>
                <a:latin typeface="Arial"/>
                <a:ea typeface="Arial"/>
                <a:cs typeface="Arial"/>
                <a:sym typeface="Arial"/>
              </a:defRPr>
            </a:lvl6pPr>
            <a:lvl7pPr lvl="6" marR="0" rtl="0" algn="l">
              <a:spcBef>
                <a:spcPts val="0"/>
              </a:spcBef>
              <a:spcAft>
                <a:spcPts val="0"/>
              </a:spcAft>
              <a:buSzPts val="1400"/>
              <a:buNone/>
              <a:defRPr b="0" i="0" sz="2000" u="none" cap="none" strike="noStrike">
                <a:solidFill>
                  <a:schemeClr val="dk1"/>
                </a:solidFill>
                <a:latin typeface="Arial"/>
                <a:ea typeface="Arial"/>
                <a:cs typeface="Arial"/>
                <a:sym typeface="Arial"/>
              </a:defRPr>
            </a:lvl7pPr>
            <a:lvl8pPr lvl="7" marR="0" rtl="0" algn="l">
              <a:spcBef>
                <a:spcPts val="0"/>
              </a:spcBef>
              <a:spcAft>
                <a:spcPts val="0"/>
              </a:spcAft>
              <a:buSzPts val="1400"/>
              <a:buNone/>
              <a:defRPr b="0" i="0" sz="2000" u="none" cap="none" strike="noStrike">
                <a:solidFill>
                  <a:schemeClr val="dk1"/>
                </a:solidFill>
                <a:latin typeface="Arial"/>
                <a:ea typeface="Arial"/>
                <a:cs typeface="Arial"/>
                <a:sym typeface="Arial"/>
              </a:defRPr>
            </a:lvl8pPr>
            <a:lvl9pPr lvl="8" marR="0" rtl="0" algn="l">
              <a:spcBef>
                <a:spcPts val="0"/>
              </a:spcBef>
              <a:spcAft>
                <a:spcPts val="0"/>
              </a:spcAft>
              <a:buSzPts val="1400"/>
              <a:buNone/>
              <a:defRPr b="0" i="0" sz="2000" u="none" cap="none" strike="noStrike">
                <a:solidFill>
                  <a:schemeClr val="dk1"/>
                </a:solidFill>
                <a:latin typeface="Arial"/>
                <a:ea typeface="Arial"/>
                <a:cs typeface="Arial"/>
                <a:sym typeface="Arial"/>
              </a:defRPr>
            </a:lvl9pPr>
          </a:lstStyle>
          <a:p/>
        </p:txBody>
      </p:sp>
      <p:sp>
        <p:nvSpPr>
          <p:cNvPr id="5" name="Google Shape;5;n"/>
          <p:cNvSpPr/>
          <p:nvPr>
            <p:ph idx="3" type="sldImg"/>
          </p:nvPr>
        </p:nvSpPr>
        <p:spPr>
          <a:xfrm>
            <a:off x="3265488" y="509588"/>
            <a:ext cx="3392487" cy="2544762"/>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 name="Google Shape;6;n"/>
          <p:cNvSpPr txBox="1"/>
          <p:nvPr>
            <p:ph idx="1" type="body"/>
          </p:nvPr>
        </p:nvSpPr>
        <p:spPr>
          <a:xfrm>
            <a:off x="993275" y="3224128"/>
            <a:ext cx="7936914" cy="3054721"/>
          </a:xfrm>
          <a:prstGeom prst="rect">
            <a:avLst/>
          </a:prstGeom>
          <a:noFill/>
          <a:ln>
            <a:noFill/>
          </a:ln>
        </p:spPr>
        <p:txBody>
          <a:bodyPr anchorCtr="0" anchor="t" bIns="45700" lIns="91425" spcFirstLastPara="1" rIns="91425" wrap="square" tIns="45700">
            <a:noAutofit/>
          </a:bodyPr>
          <a:lstStyle>
            <a:lvl1pPr indent="-228600" lvl="0" marL="457200" marR="0" rtl="0" algn="l">
              <a:spcBef>
                <a:spcPts val="360"/>
              </a:spcBef>
              <a:spcAft>
                <a:spcPts val="0"/>
              </a:spcAft>
              <a:buSzPts val="1400"/>
              <a:buNone/>
              <a:defRPr b="0" i="0" sz="1200" u="none" cap="none" strike="noStrike">
                <a:solidFill>
                  <a:schemeClr val="dk1"/>
                </a:solidFill>
                <a:latin typeface="Calibri"/>
                <a:ea typeface="Calibri"/>
                <a:cs typeface="Calibri"/>
                <a:sym typeface="Calibri"/>
              </a:defRPr>
            </a:lvl1pPr>
            <a:lvl2pPr indent="-228600" lvl="1" marL="914400" marR="0" rtl="0" algn="l">
              <a:spcBef>
                <a:spcPts val="360"/>
              </a:spcBef>
              <a:spcAft>
                <a:spcPts val="0"/>
              </a:spcAft>
              <a:buSzPts val="1400"/>
              <a:buNone/>
              <a:defRPr b="0" i="0" sz="1200" u="none" cap="none" strike="noStrike">
                <a:solidFill>
                  <a:schemeClr val="dk1"/>
                </a:solidFill>
                <a:latin typeface="Calibri"/>
                <a:ea typeface="Calibri"/>
                <a:cs typeface="Calibri"/>
                <a:sym typeface="Calibri"/>
              </a:defRPr>
            </a:lvl2pPr>
            <a:lvl3pPr indent="-228600" lvl="2" marL="1371600" marR="0" rtl="0" algn="l">
              <a:spcBef>
                <a:spcPts val="360"/>
              </a:spcBef>
              <a:spcAft>
                <a:spcPts val="0"/>
              </a:spcAft>
              <a:buSzPts val="1400"/>
              <a:buNone/>
              <a:defRPr b="0" i="0" sz="1200" u="none" cap="none" strike="noStrike">
                <a:solidFill>
                  <a:schemeClr val="dk1"/>
                </a:solidFill>
                <a:latin typeface="Calibri"/>
                <a:ea typeface="Calibri"/>
                <a:cs typeface="Calibri"/>
                <a:sym typeface="Calibri"/>
              </a:defRPr>
            </a:lvl3pPr>
            <a:lvl4pPr indent="-228600" lvl="3" marL="1828800" marR="0" rtl="0" algn="l">
              <a:spcBef>
                <a:spcPts val="360"/>
              </a:spcBef>
              <a:spcAft>
                <a:spcPts val="0"/>
              </a:spcAft>
              <a:buSzPts val="1400"/>
              <a:buNone/>
              <a:defRPr b="0" i="0" sz="1200" u="none" cap="none" strike="noStrike">
                <a:solidFill>
                  <a:schemeClr val="dk1"/>
                </a:solidFill>
                <a:latin typeface="Calibri"/>
                <a:ea typeface="Calibri"/>
                <a:cs typeface="Calibri"/>
                <a:sym typeface="Calibri"/>
              </a:defRPr>
            </a:lvl4pPr>
            <a:lvl5pPr indent="-228600" lvl="4" marL="2286000" marR="0" rtl="0" algn="l">
              <a:spcBef>
                <a:spcPts val="360"/>
              </a:spcBef>
              <a:spcAft>
                <a:spcPts val="0"/>
              </a:spcAft>
              <a:buSzPts val="1400"/>
              <a:buNone/>
              <a:defRPr b="0" i="0" sz="1200" u="none" cap="none" strike="noStrike">
                <a:solidFill>
                  <a:schemeClr val="dk1"/>
                </a:solidFill>
                <a:latin typeface="Calibri"/>
                <a:ea typeface="Calibri"/>
                <a:cs typeface="Calibri"/>
                <a:sym typeface="Calibri"/>
              </a:defRPr>
            </a:lvl5pPr>
            <a:lvl6pPr indent="-228600" lvl="5" marL="27432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6pPr>
            <a:lvl7pPr indent="-228600" lvl="6" marL="32004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7pPr>
            <a:lvl8pPr indent="-228600" lvl="7" marL="36576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8pPr>
            <a:lvl9pPr indent="-228600" lvl="8" marL="41148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9pPr>
          </a:lstStyle>
          <a:p/>
        </p:txBody>
      </p:sp>
      <p:sp>
        <p:nvSpPr>
          <p:cNvPr id="7" name="Google Shape;7;n"/>
          <p:cNvSpPr txBox="1"/>
          <p:nvPr>
            <p:ph idx="11" type="ftr"/>
          </p:nvPr>
        </p:nvSpPr>
        <p:spPr>
          <a:xfrm>
            <a:off x="0" y="6447168"/>
            <a:ext cx="4300323" cy="339896"/>
          </a:xfrm>
          <a:prstGeom prst="rect">
            <a:avLst/>
          </a:prstGeom>
          <a:noFill/>
          <a:ln>
            <a:noFill/>
          </a:ln>
        </p:spPr>
        <p:txBody>
          <a:bodyPr anchorCtr="0" anchor="b" bIns="45700" lIns="91425" spcFirstLastPara="1" rIns="91425" wrap="square" tIns="45700">
            <a:noAutofit/>
          </a:bodyPr>
          <a:lstStyle>
            <a:lvl1pPr lvl="0" marR="0" rtl="0" algn="l">
              <a:spcBef>
                <a:spcPts val="0"/>
              </a:spcBef>
              <a:spcAft>
                <a:spcPts val="0"/>
              </a:spcAft>
              <a:buSzPts val="1400"/>
              <a:buNone/>
              <a:defRPr b="0" i="0" sz="1200" u="none" cap="none" strike="noStrike">
                <a:solidFill>
                  <a:schemeClr val="dk1"/>
                </a:solidFill>
                <a:latin typeface="Arial"/>
                <a:ea typeface="Arial"/>
                <a:cs typeface="Arial"/>
                <a:sym typeface="Arial"/>
              </a:defRPr>
            </a:lvl1pPr>
            <a:lvl2pPr lvl="1" marR="0" rtl="0" algn="l">
              <a:spcBef>
                <a:spcPts val="0"/>
              </a:spcBef>
              <a:spcAft>
                <a:spcPts val="0"/>
              </a:spcAft>
              <a:buSzPts val="1400"/>
              <a:buNone/>
              <a:defRPr b="0" i="0" sz="2000" u="none" cap="none" strike="noStrike">
                <a:solidFill>
                  <a:schemeClr val="dk1"/>
                </a:solidFill>
                <a:latin typeface="Arial"/>
                <a:ea typeface="Arial"/>
                <a:cs typeface="Arial"/>
                <a:sym typeface="Arial"/>
              </a:defRPr>
            </a:lvl2pPr>
            <a:lvl3pPr lvl="2" marR="0" rtl="0" algn="l">
              <a:spcBef>
                <a:spcPts val="0"/>
              </a:spcBef>
              <a:spcAft>
                <a:spcPts val="0"/>
              </a:spcAft>
              <a:buSzPts val="1400"/>
              <a:buNone/>
              <a:defRPr b="0" i="0" sz="2000" u="none" cap="none" strike="noStrike">
                <a:solidFill>
                  <a:schemeClr val="dk1"/>
                </a:solidFill>
                <a:latin typeface="Arial"/>
                <a:ea typeface="Arial"/>
                <a:cs typeface="Arial"/>
                <a:sym typeface="Arial"/>
              </a:defRPr>
            </a:lvl3pPr>
            <a:lvl4pPr lvl="3" marR="0" rtl="0" algn="l">
              <a:spcBef>
                <a:spcPts val="0"/>
              </a:spcBef>
              <a:spcAft>
                <a:spcPts val="0"/>
              </a:spcAft>
              <a:buSzPts val="1400"/>
              <a:buNone/>
              <a:defRPr b="0" i="0" sz="2000" u="none" cap="none" strike="noStrike">
                <a:solidFill>
                  <a:schemeClr val="dk1"/>
                </a:solidFill>
                <a:latin typeface="Arial"/>
                <a:ea typeface="Arial"/>
                <a:cs typeface="Arial"/>
                <a:sym typeface="Arial"/>
              </a:defRPr>
            </a:lvl4pPr>
            <a:lvl5pPr lvl="4" marR="0" rtl="0" algn="l">
              <a:spcBef>
                <a:spcPts val="0"/>
              </a:spcBef>
              <a:spcAft>
                <a:spcPts val="0"/>
              </a:spcAft>
              <a:buSzPts val="1400"/>
              <a:buNone/>
              <a:defRPr b="0" i="0" sz="2000" u="none" cap="none" strike="noStrike">
                <a:solidFill>
                  <a:schemeClr val="dk1"/>
                </a:solidFill>
                <a:latin typeface="Arial"/>
                <a:ea typeface="Arial"/>
                <a:cs typeface="Arial"/>
                <a:sym typeface="Arial"/>
              </a:defRPr>
            </a:lvl5pPr>
            <a:lvl6pPr lvl="5" marR="0" rtl="0" algn="l">
              <a:spcBef>
                <a:spcPts val="0"/>
              </a:spcBef>
              <a:spcAft>
                <a:spcPts val="0"/>
              </a:spcAft>
              <a:buSzPts val="1400"/>
              <a:buNone/>
              <a:defRPr b="0" i="0" sz="2000" u="none" cap="none" strike="noStrike">
                <a:solidFill>
                  <a:schemeClr val="dk1"/>
                </a:solidFill>
                <a:latin typeface="Arial"/>
                <a:ea typeface="Arial"/>
                <a:cs typeface="Arial"/>
                <a:sym typeface="Arial"/>
              </a:defRPr>
            </a:lvl6pPr>
            <a:lvl7pPr lvl="6" marR="0" rtl="0" algn="l">
              <a:spcBef>
                <a:spcPts val="0"/>
              </a:spcBef>
              <a:spcAft>
                <a:spcPts val="0"/>
              </a:spcAft>
              <a:buSzPts val="1400"/>
              <a:buNone/>
              <a:defRPr b="0" i="0" sz="2000" u="none" cap="none" strike="noStrike">
                <a:solidFill>
                  <a:schemeClr val="dk1"/>
                </a:solidFill>
                <a:latin typeface="Arial"/>
                <a:ea typeface="Arial"/>
                <a:cs typeface="Arial"/>
                <a:sym typeface="Arial"/>
              </a:defRPr>
            </a:lvl7pPr>
            <a:lvl8pPr lvl="7" marR="0" rtl="0" algn="l">
              <a:spcBef>
                <a:spcPts val="0"/>
              </a:spcBef>
              <a:spcAft>
                <a:spcPts val="0"/>
              </a:spcAft>
              <a:buSzPts val="1400"/>
              <a:buNone/>
              <a:defRPr b="0" i="0" sz="2000" u="none" cap="none" strike="noStrike">
                <a:solidFill>
                  <a:schemeClr val="dk1"/>
                </a:solidFill>
                <a:latin typeface="Arial"/>
                <a:ea typeface="Arial"/>
                <a:cs typeface="Arial"/>
                <a:sym typeface="Arial"/>
              </a:defRPr>
            </a:lvl8pPr>
            <a:lvl9pPr lvl="8" marR="0" rtl="0" algn="l">
              <a:spcBef>
                <a:spcPts val="0"/>
              </a:spcBef>
              <a:spcAft>
                <a:spcPts val="0"/>
              </a:spcAft>
              <a:buSzPts val="1400"/>
              <a:buNone/>
              <a:defRPr b="0" i="0" sz="2000" u="none" cap="none" strike="noStrike">
                <a:solidFill>
                  <a:schemeClr val="dk1"/>
                </a:solidFill>
                <a:latin typeface="Arial"/>
                <a:ea typeface="Arial"/>
                <a:cs typeface="Arial"/>
                <a:sym typeface="Arial"/>
              </a:defRPr>
            </a:lvl9pPr>
          </a:lstStyle>
          <a:p/>
        </p:txBody>
      </p:sp>
      <p:sp>
        <p:nvSpPr>
          <p:cNvPr id="8" name="Google Shape;8;n"/>
          <p:cNvSpPr txBox="1"/>
          <p:nvPr>
            <p:ph idx="12" type="sldNum"/>
          </p:nvPr>
        </p:nvSpPr>
        <p:spPr>
          <a:xfrm>
            <a:off x="5620820" y="6447168"/>
            <a:ext cx="4300323" cy="339896"/>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b="0" i="0" lang="nl-NL" sz="1200" u="none" cap="none" strike="noStrike">
                <a:solidFill>
                  <a:schemeClr val="dk1"/>
                </a:solidFill>
                <a:latin typeface="Arial"/>
                <a:ea typeface="Arial"/>
                <a:cs typeface="Arial"/>
                <a:sym typeface="Arial"/>
              </a:rPr>
              <a:t>‹#›</a:t>
            </a:fld>
            <a:endParaRPr b="0" i="0" sz="1200" u="none" cap="none" strike="noStrike">
              <a:solidFill>
                <a:schemeClr val="dk1"/>
              </a:solidFill>
              <a:latin typeface="Arial"/>
              <a:ea typeface="Arial"/>
              <a:cs typeface="Arial"/>
              <a:sym typeface="Arial"/>
            </a:endParaRPr>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26" name="Shape 126"/>
        <p:cNvGrpSpPr/>
        <p:nvPr/>
      </p:nvGrpSpPr>
      <p:grpSpPr>
        <a:xfrm>
          <a:off x="0" y="0"/>
          <a:ext cx="0" cy="0"/>
          <a:chOff x="0" y="0"/>
          <a:chExt cx="0" cy="0"/>
        </a:xfrm>
      </p:grpSpPr>
      <p:sp>
        <p:nvSpPr>
          <p:cNvPr id="127" name="Google Shape;127;p1:notes"/>
          <p:cNvSpPr/>
          <p:nvPr>
            <p:ph idx="2" type="sldImg"/>
          </p:nvPr>
        </p:nvSpPr>
        <p:spPr>
          <a:xfrm>
            <a:off x="3265488" y="509588"/>
            <a:ext cx="3392487" cy="2544762"/>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lim="800000"/>
            <a:headEnd len="sm" w="sm" type="none"/>
            <a:tailEnd len="sm" w="sm" type="none"/>
          </a:ln>
        </p:spPr>
      </p:sp>
      <p:sp>
        <p:nvSpPr>
          <p:cNvPr id="128" name="Google Shape;128;p1:notes"/>
          <p:cNvSpPr txBox="1"/>
          <p:nvPr>
            <p:ph idx="1" type="body"/>
          </p:nvPr>
        </p:nvSpPr>
        <p:spPr>
          <a:xfrm>
            <a:off x="993275" y="3224128"/>
            <a:ext cx="7936914" cy="3054721"/>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29" name="Google Shape;129;p1:notes"/>
          <p:cNvSpPr txBox="1"/>
          <p:nvPr>
            <p:ph idx="12" type="sldNum"/>
          </p:nvPr>
        </p:nvSpPr>
        <p:spPr>
          <a:xfrm>
            <a:off x="5620820" y="6447168"/>
            <a:ext cx="4300323" cy="339896"/>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b="0" i="0" lang="nl-NL" sz="1200" u="none" cap="none" strike="noStrike">
                <a:solidFill>
                  <a:srgbClr val="000000"/>
                </a:solidFill>
                <a:latin typeface="Arial"/>
                <a:ea typeface="Arial"/>
                <a:cs typeface="Arial"/>
                <a:sym typeface="Arial"/>
              </a:rPr>
              <a:t>‹#›</a:t>
            </a:fld>
            <a:endParaRPr b="0" i="0" sz="1200" u="none" cap="none" strike="noStrike">
              <a:solidFill>
                <a:srgbClr val="000000"/>
              </a:solidFill>
              <a:latin typeface="Arial"/>
              <a:ea typeface="Arial"/>
              <a:cs typeface="Arial"/>
              <a:sym typeface="Arial"/>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05" name="Shape 205"/>
        <p:cNvGrpSpPr/>
        <p:nvPr/>
      </p:nvGrpSpPr>
      <p:grpSpPr>
        <a:xfrm>
          <a:off x="0" y="0"/>
          <a:ext cx="0" cy="0"/>
          <a:chOff x="0" y="0"/>
          <a:chExt cx="0" cy="0"/>
        </a:xfrm>
      </p:grpSpPr>
      <p:sp>
        <p:nvSpPr>
          <p:cNvPr id="206" name="Google Shape;206;p10:notes"/>
          <p:cNvSpPr/>
          <p:nvPr>
            <p:ph idx="2" type="sldImg"/>
          </p:nvPr>
        </p:nvSpPr>
        <p:spPr>
          <a:xfrm>
            <a:off x="3265488" y="509588"/>
            <a:ext cx="3392487" cy="2544762"/>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07" name="Google Shape;207;p10:notes"/>
          <p:cNvSpPr txBox="1"/>
          <p:nvPr>
            <p:ph idx="1" type="body"/>
          </p:nvPr>
        </p:nvSpPr>
        <p:spPr>
          <a:xfrm>
            <a:off x="993275" y="3224128"/>
            <a:ext cx="7936914" cy="3054721"/>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08" name="Google Shape;208;p10:notes"/>
          <p:cNvSpPr txBox="1"/>
          <p:nvPr>
            <p:ph idx="12" type="sldNum"/>
          </p:nvPr>
        </p:nvSpPr>
        <p:spPr>
          <a:xfrm>
            <a:off x="5620820" y="6447168"/>
            <a:ext cx="4300323" cy="339896"/>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nl-NL"/>
              <a:t>‹#›</a:t>
            </a:fld>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13" name="Shape 213"/>
        <p:cNvGrpSpPr/>
        <p:nvPr/>
      </p:nvGrpSpPr>
      <p:grpSpPr>
        <a:xfrm>
          <a:off x="0" y="0"/>
          <a:ext cx="0" cy="0"/>
          <a:chOff x="0" y="0"/>
          <a:chExt cx="0" cy="0"/>
        </a:xfrm>
      </p:grpSpPr>
      <p:sp>
        <p:nvSpPr>
          <p:cNvPr id="214" name="Google Shape;214;p11:notes"/>
          <p:cNvSpPr/>
          <p:nvPr>
            <p:ph idx="2" type="sldImg"/>
          </p:nvPr>
        </p:nvSpPr>
        <p:spPr>
          <a:xfrm>
            <a:off x="3265488" y="509588"/>
            <a:ext cx="3392487" cy="2544762"/>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15" name="Google Shape;215;p11:notes"/>
          <p:cNvSpPr txBox="1"/>
          <p:nvPr>
            <p:ph idx="1" type="body"/>
          </p:nvPr>
        </p:nvSpPr>
        <p:spPr>
          <a:xfrm>
            <a:off x="993275" y="3224128"/>
            <a:ext cx="7936914" cy="3054721"/>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16" name="Google Shape;216;p11:notes"/>
          <p:cNvSpPr txBox="1"/>
          <p:nvPr>
            <p:ph idx="12" type="sldNum"/>
          </p:nvPr>
        </p:nvSpPr>
        <p:spPr>
          <a:xfrm>
            <a:off x="5620820" y="6447168"/>
            <a:ext cx="4300323" cy="339896"/>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nl-NL"/>
              <a:t>‹#›</a:t>
            </a:fld>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21" name="Shape 221"/>
        <p:cNvGrpSpPr/>
        <p:nvPr/>
      </p:nvGrpSpPr>
      <p:grpSpPr>
        <a:xfrm>
          <a:off x="0" y="0"/>
          <a:ext cx="0" cy="0"/>
          <a:chOff x="0" y="0"/>
          <a:chExt cx="0" cy="0"/>
        </a:xfrm>
      </p:grpSpPr>
      <p:sp>
        <p:nvSpPr>
          <p:cNvPr id="222" name="Google Shape;222;p12:notes"/>
          <p:cNvSpPr/>
          <p:nvPr>
            <p:ph idx="2" type="sldImg"/>
          </p:nvPr>
        </p:nvSpPr>
        <p:spPr>
          <a:xfrm>
            <a:off x="3265488" y="509588"/>
            <a:ext cx="3392487" cy="2544762"/>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23" name="Google Shape;223;p12:notes"/>
          <p:cNvSpPr txBox="1"/>
          <p:nvPr>
            <p:ph idx="1" type="body"/>
          </p:nvPr>
        </p:nvSpPr>
        <p:spPr>
          <a:xfrm>
            <a:off x="993275" y="3224128"/>
            <a:ext cx="7936914" cy="3054721"/>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24" name="Google Shape;224;p12:notes"/>
          <p:cNvSpPr txBox="1"/>
          <p:nvPr>
            <p:ph idx="12" type="sldNum"/>
          </p:nvPr>
        </p:nvSpPr>
        <p:spPr>
          <a:xfrm>
            <a:off x="5620820" y="6447168"/>
            <a:ext cx="4300323" cy="339896"/>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nl-NL"/>
              <a:t>‹#›</a:t>
            </a:fld>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29" name="Shape 229"/>
        <p:cNvGrpSpPr/>
        <p:nvPr/>
      </p:nvGrpSpPr>
      <p:grpSpPr>
        <a:xfrm>
          <a:off x="0" y="0"/>
          <a:ext cx="0" cy="0"/>
          <a:chOff x="0" y="0"/>
          <a:chExt cx="0" cy="0"/>
        </a:xfrm>
      </p:grpSpPr>
      <p:sp>
        <p:nvSpPr>
          <p:cNvPr id="230" name="Google Shape;230;p13:notes"/>
          <p:cNvSpPr/>
          <p:nvPr>
            <p:ph idx="2" type="sldImg"/>
          </p:nvPr>
        </p:nvSpPr>
        <p:spPr>
          <a:xfrm>
            <a:off x="3265488" y="509588"/>
            <a:ext cx="3392487" cy="2544762"/>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31" name="Google Shape;231;p13:notes"/>
          <p:cNvSpPr txBox="1"/>
          <p:nvPr>
            <p:ph idx="1" type="body"/>
          </p:nvPr>
        </p:nvSpPr>
        <p:spPr>
          <a:xfrm>
            <a:off x="993275" y="3224128"/>
            <a:ext cx="7936914" cy="3054721"/>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32" name="Google Shape;232;p13:notes"/>
          <p:cNvSpPr txBox="1"/>
          <p:nvPr>
            <p:ph idx="12" type="sldNum"/>
          </p:nvPr>
        </p:nvSpPr>
        <p:spPr>
          <a:xfrm>
            <a:off x="5620820" y="6447168"/>
            <a:ext cx="4300323" cy="339896"/>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nl-NL"/>
              <a:t>‹#›</a:t>
            </a:fld>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39" name="Shape 239"/>
        <p:cNvGrpSpPr/>
        <p:nvPr/>
      </p:nvGrpSpPr>
      <p:grpSpPr>
        <a:xfrm>
          <a:off x="0" y="0"/>
          <a:ext cx="0" cy="0"/>
          <a:chOff x="0" y="0"/>
          <a:chExt cx="0" cy="0"/>
        </a:xfrm>
      </p:grpSpPr>
      <p:sp>
        <p:nvSpPr>
          <p:cNvPr id="240" name="Google Shape;240;p14:notes"/>
          <p:cNvSpPr/>
          <p:nvPr>
            <p:ph idx="2" type="sldImg"/>
          </p:nvPr>
        </p:nvSpPr>
        <p:spPr>
          <a:xfrm>
            <a:off x="3265488" y="509588"/>
            <a:ext cx="3392487" cy="2544762"/>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41" name="Google Shape;241;p14:notes"/>
          <p:cNvSpPr txBox="1"/>
          <p:nvPr>
            <p:ph idx="1" type="body"/>
          </p:nvPr>
        </p:nvSpPr>
        <p:spPr>
          <a:xfrm>
            <a:off x="993275" y="3224128"/>
            <a:ext cx="7936914" cy="3054721"/>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42" name="Google Shape;242;p14:notes"/>
          <p:cNvSpPr txBox="1"/>
          <p:nvPr>
            <p:ph idx="12" type="sldNum"/>
          </p:nvPr>
        </p:nvSpPr>
        <p:spPr>
          <a:xfrm>
            <a:off x="5620820" y="6447168"/>
            <a:ext cx="4300323" cy="339896"/>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nl-NL"/>
              <a:t>‹#›</a:t>
            </a:fld>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48" name="Shape 248"/>
        <p:cNvGrpSpPr/>
        <p:nvPr/>
      </p:nvGrpSpPr>
      <p:grpSpPr>
        <a:xfrm>
          <a:off x="0" y="0"/>
          <a:ext cx="0" cy="0"/>
          <a:chOff x="0" y="0"/>
          <a:chExt cx="0" cy="0"/>
        </a:xfrm>
      </p:grpSpPr>
      <p:sp>
        <p:nvSpPr>
          <p:cNvPr id="249" name="Google Shape;249;p15:notes"/>
          <p:cNvSpPr/>
          <p:nvPr>
            <p:ph idx="2" type="sldImg"/>
          </p:nvPr>
        </p:nvSpPr>
        <p:spPr>
          <a:xfrm>
            <a:off x="3265488" y="509588"/>
            <a:ext cx="3392487" cy="2544762"/>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50" name="Google Shape;250;p15:notes"/>
          <p:cNvSpPr txBox="1"/>
          <p:nvPr>
            <p:ph idx="1" type="body"/>
          </p:nvPr>
        </p:nvSpPr>
        <p:spPr>
          <a:xfrm>
            <a:off x="993275" y="3224128"/>
            <a:ext cx="7936914" cy="3054721"/>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51" name="Google Shape;251;p15:notes"/>
          <p:cNvSpPr txBox="1"/>
          <p:nvPr>
            <p:ph idx="12" type="sldNum"/>
          </p:nvPr>
        </p:nvSpPr>
        <p:spPr>
          <a:xfrm>
            <a:off x="5620820" y="6447168"/>
            <a:ext cx="4300323" cy="339896"/>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nl-NL"/>
              <a:t>‹#›</a:t>
            </a:fld>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59" name="Shape 259"/>
        <p:cNvGrpSpPr/>
        <p:nvPr/>
      </p:nvGrpSpPr>
      <p:grpSpPr>
        <a:xfrm>
          <a:off x="0" y="0"/>
          <a:ext cx="0" cy="0"/>
          <a:chOff x="0" y="0"/>
          <a:chExt cx="0" cy="0"/>
        </a:xfrm>
      </p:grpSpPr>
      <p:sp>
        <p:nvSpPr>
          <p:cNvPr id="260" name="Google Shape;260;p16:notes"/>
          <p:cNvSpPr/>
          <p:nvPr>
            <p:ph idx="2" type="sldImg"/>
          </p:nvPr>
        </p:nvSpPr>
        <p:spPr>
          <a:xfrm>
            <a:off x="3265488" y="509588"/>
            <a:ext cx="3392487" cy="2544762"/>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61" name="Google Shape;261;p16:notes"/>
          <p:cNvSpPr txBox="1"/>
          <p:nvPr>
            <p:ph idx="1" type="body"/>
          </p:nvPr>
        </p:nvSpPr>
        <p:spPr>
          <a:xfrm>
            <a:off x="993275" y="3224128"/>
            <a:ext cx="7936914" cy="3054721"/>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62" name="Google Shape;262;p16:notes"/>
          <p:cNvSpPr txBox="1"/>
          <p:nvPr>
            <p:ph idx="12" type="sldNum"/>
          </p:nvPr>
        </p:nvSpPr>
        <p:spPr>
          <a:xfrm>
            <a:off x="5620820" y="6447168"/>
            <a:ext cx="4300323" cy="339896"/>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nl-NL"/>
              <a:t>‹#›</a:t>
            </a:fld>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68" name="Shape 268"/>
        <p:cNvGrpSpPr/>
        <p:nvPr/>
      </p:nvGrpSpPr>
      <p:grpSpPr>
        <a:xfrm>
          <a:off x="0" y="0"/>
          <a:ext cx="0" cy="0"/>
          <a:chOff x="0" y="0"/>
          <a:chExt cx="0" cy="0"/>
        </a:xfrm>
      </p:grpSpPr>
      <p:sp>
        <p:nvSpPr>
          <p:cNvPr id="269" name="Google Shape;269;p17:notes"/>
          <p:cNvSpPr/>
          <p:nvPr>
            <p:ph idx="2" type="sldImg"/>
          </p:nvPr>
        </p:nvSpPr>
        <p:spPr>
          <a:xfrm>
            <a:off x="3265488" y="509588"/>
            <a:ext cx="3392487" cy="2544762"/>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70" name="Google Shape;270;p17:notes"/>
          <p:cNvSpPr txBox="1"/>
          <p:nvPr>
            <p:ph idx="1" type="body"/>
          </p:nvPr>
        </p:nvSpPr>
        <p:spPr>
          <a:xfrm>
            <a:off x="993275" y="3224128"/>
            <a:ext cx="7936914" cy="3054721"/>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71" name="Google Shape;271;p17:notes"/>
          <p:cNvSpPr txBox="1"/>
          <p:nvPr>
            <p:ph idx="12" type="sldNum"/>
          </p:nvPr>
        </p:nvSpPr>
        <p:spPr>
          <a:xfrm>
            <a:off x="5620820" y="6447168"/>
            <a:ext cx="4300323" cy="339896"/>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nl-NL"/>
              <a:t>‹#›</a:t>
            </a:fld>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77" name="Shape 277"/>
        <p:cNvGrpSpPr/>
        <p:nvPr/>
      </p:nvGrpSpPr>
      <p:grpSpPr>
        <a:xfrm>
          <a:off x="0" y="0"/>
          <a:ext cx="0" cy="0"/>
          <a:chOff x="0" y="0"/>
          <a:chExt cx="0" cy="0"/>
        </a:xfrm>
      </p:grpSpPr>
      <p:sp>
        <p:nvSpPr>
          <p:cNvPr id="278" name="Google Shape;278;p18:notes"/>
          <p:cNvSpPr/>
          <p:nvPr>
            <p:ph idx="2" type="sldImg"/>
          </p:nvPr>
        </p:nvSpPr>
        <p:spPr>
          <a:xfrm>
            <a:off x="3265488" y="509588"/>
            <a:ext cx="3392487" cy="2544762"/>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79" name="Google Shape;279;p18:notes"/>
          <p:cNvSpPr txBox="1"/>
          <p:nvPr>
            <p:ph idx="1" type="body"/>
          </p:nvPr>
        </p:nvSpPr>
        <p:spPr>
          <a:xfrm>
            <a:off x="993275" y="3224128"/>
            <a:ext cx="7936914" cy="3054721"/>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80" name="Google Shape;280;p18:notes"/>
          <p:cNvSpPr txBox="1"/>
          <p:nvPr>
            <p:ph idx="12" type="sldNum"/>
          </p:nvPr>
        </p:nvSpPr>
        <p:spPr>
          <a:xfrm>
            <a:off x="5620820" y="6447168"/>
            <a:ext cx="4300323" cy="339896"/>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nl-NL"/>
              <a:t>‹#›</a:t>
            </a:fld>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86" name="Shape 286"/>
        <p:cNvGrpSpPr/>
        <p:nvPr/>
      </p:nvGrpSpPr>
      <p:grpSpPr>
        <a:xfrm>
          <a:off x="0" y="0"/>
          <a:ext cx="0" cy="0"/>
          <a:chOff x="0" y="0"/>
          <a:chExt cx="0" cy="0"/>
        </a:xfrm>
      </p:grpSpPr>
      <p:sp>
        <p:nvSpPr>
          <p:cNvPr id="287" name="Google Shape;287;p19:notes"/>
          <p:cNvSpPr/>
          <p:nvPr>
            <p:ph idx="2" type="sldImg"/>
          </p:nvPr>
        </p:nvSpPr>
        <p:spPr>
          <a:xfrm>
            <a:off x="3265488" y="509588"/>
            <a:ext cx="3392487" cy="2544762"/>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88" name="Google Shape;288;p19:notes"/>
          <p:cNvSpPr txBox="1"/>
          <p:nvPr>
            <p:ph idx="1" type="body"/>
          </p:nvPr>
        </p:nvSpPr>
        <p:spPr>
          <a:xfrm>
            <a:off x="993275" y="3224128"/>
            <a:ext cx="7936914" cy="3054721"/>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89" name="Google Shape;289;p19:notes"/>
          <p:cNvSpPr txBox="1"/>
          <p:nvPr>
            <p:ph idx="12" type="sldNum"/>
          </p:nvPr>
        </p:nvSpPr>
        <p:spPr>
          <a:xfrm>
            <a:off x="5620820" y="6447168"/>
            <a:ext cx="4300323" cy="339896"/>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nl-NL"/>
              <a:t>‹#›</a:t>
            </a:fld>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33" name="Shape 133"/>
        <p:cNvGrpSpPr/>
        <p:nvPr/>
      </p:nvGrpSpPr>
      <p:grpSpPr>
        <a:xfrm>
          <a:off x="0" y="0"/>
          <a:ext cx="0" cy="0"/>
          <a:chOff x="0" y="0"/>
          <a:chExt cx="0" cy="0"/>
        </a:xfrm>
      </p:grpSpPr>
      <p:sp>
        <p:nvSpPr>
          <p:cNvPr id="134" name="Google Shape;134;p2:notes"/>
          <p:cNvSpPr/>
          <p:nvPr>
            <p:ph idx="2" type="sldImg"/>
          </p:nvPr>
        </p:nvSpPr>
        <p:spPr>
          <a:xfrm>
            <a:off x="3265488" y="509588"/>
            <a:ext cx="3392487" cy="2544762"/>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35" name="Google Shape;135;p2:notes"/>
          <p:cNvSpPr txBox="1"/>
          <p:nvPr>
            <p:ph idx="1" type="body"/>
          </p:nvPr>
        </p:nvSpPr>
        <p:spPr>
          <a:xfrm>
            <a:off x="993275" y="3224128"/>
            <a:ext cx="7936914" cy="3054721"/>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36" name="Google Shape;136;p2:notes"/>
          <p:cNvSpPr txBox="1"/>
          <p:nvPr>
            <p:ph idx="12" type="sldNum"/>
          </p:nvPr>
        </p:nvSpPr>
        <p:spPr>
          <a:xfrm>
            <a:off x="5620820" y="6447168"/>
            <a:ext cx="4300323" cy="339896"/>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nl-NL">
                <a:solidFill>
                  <a:srgbClr val="000000"/>
                </a:solidFill>
              </a:rPr>
              <a:t>‹#›</a:t>
            </a:fld>
            <a:endParaRPr>
              <a:solidFill>
                <a:srgbClr val="000000"/>
              </a:solidFill>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95" name="Shape 295"/>
        <p:cNvGrpSpPr/>
        <p:nvPr/>
      </p:nvGrpSpPr>
      <p:grpSpPr>
        <a:xfrm>
          <a:off x="0" y="0"/>
          <a:ext cx="0" cy="0"/>
          <a:chOff x="0" y="0"/>
          <a:chExt cx="0" cy="0"/>
        </a:xfrm>
      </p:grpSpPr>
      <p:sp>
        <p:nvSpPr>
          <p:cNvPr id="296" name="Google Shape;296;p20:notes"/>
          <p:cNvSpPr/>
          <p:nvPr>
            <p:ph idx="2" type="sldImg"/>
          </p:nvPr>
        </p:nvSpPr>
        <p:spPr>
          <a:xfrm>
            <a:off x="3265488" y="509588"/>
            <a:ext cx="3392487" cy="2544762"/>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97" name="Google Shape;297;p20:notes"/>
          <p:cNvSpPr txBox="1"/>
          <p:nvPr>
            <p:ph idx="1" type="body"/>
          </p:nvPr>
        </p:nvSpPr>
        <p:spPr>
          <a:xfrm>
            <a:off x="993275" y="3224128"/>
            <a:ext cx="7936914" cy="3054721"/>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98" name="Google Shape;298;p20:notes"/>
          <p:cNvSpPr txBox="1"/>
          <p:nvPr>
            <p:ph idx="12" type="sldNum"/>
          </p:nvPr>
        </p:nvSpPr>
        <p:spPr>
          <a:xfrm>
            <a:off x="5620820" y="6447168"/>
            <a:ext cx="4300323" cy="339896"/>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nl-NL"/>
              <a:t>‹#›</a:t>
            </a:fld>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03" name="Shape 303"/>
        <p:cNvGrpSpPr/>
        <p:nvPr/>
      </p:nvGrpSpPr>
      <p:grpSpPr>
        <a:xfrm>
          <a:off x="0" y="0"/>
          <a:ext cx="0" cy="0"/>
          <a:chOff x="0" y="0"/>
          <a:chExt cx="0" cy="0"/>
        </a:xfrm>
      </p:grpSpPr>
      <p:sp>
        <p:nvSpPr>
          <p:cNvPr id="304" name="Google Shape;304;p21:notes"/>
          <p:cNvSpPr/>
          <p:nvPr>
            <p:ph idx="2" type="sldImg"/>
          </p:nvPr>
        </p:nvSpPr>
        <p:spPr>
          <a:xfrm>
            <a:off x="3265488" y="509588"/>
            <a:ext cx="3392487" cy="2544762"/>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05" name="Google Shape;305;p21:notes"/>
          <p:cNvSpPr txBox="1"/>
          <p:nvPr>
            <p:ph idx="1" type="body"/>
          </p:nvPr>
        </p:nvSpPr>
        <p:spPr>
          <a:xfrm>
            <a:off x="993275" y="3224128"/>
            <a:ext cx="7936914" cy="3054721"/>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06" name="Google Shape;306;p21:notes"/>
          <p:cNvSpPr txBox="1"/>
          <p:nvPr>
            <p:ph idx="12" type="sldNum"/>
          </p:nvPr>
        </p:nvSpPr>
        <p:spPr>
          <a:xfrm>
            <a:off x="5620820" y="6447168"/>
            <a:ext cx="4300323" cy="339896"/>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nl-NL"/>
              <a:t>‹#›</a:t>
            </a:fld>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11" name="Shape 311"/>
        <p:cNvGrpSpPr/>
        <p:nvPr/>
      </p:nvGrpSpPr>
      <p:grpSpPr>
        <a:xfrm>
          <a:off x="0" y="0"/>
          <a:ext cx="0" cy="0"/>
          <a:chOff x="0" y="0"/>
          <a:chExt cx="0" cy="0"/>
        </a:xfrm>
      </p:grpSpPr>
      <p:sp>
        <p:nvSpPr>
          <p:cNvPr id="312" name="Google Shape;312;p22:notes"/>
          <p:cNvSpPr/>
          <p:nvPr>
            <p:ph idx="2" type="sldImg"/>
          </p:nvPr>
        </p:nvSpPr>
        <p:spPr>
          <a:xfrm>
            <a:off x="3265488" y="509588"/>
            <a:ext cx="3392487" cy="2544762"/>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13" name="Google Shape;313;p22:notes"/>
          <p:cNvSpPr txBox="1"/>
          <p:nvPr>
            <p:ph idx="1" type="body"/>
          </p:nvPr>
        </p:nvSpPr>
        <p:spPr>
          <a:xfrm>
            <a:off x="993275" y="3224128"/>
            <a:ext cx="7936914" cy="3054721"/>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14" name="Google Shape;314;p22:notes"/>
          <p:cNvSpPr txBox="1"/>
          <p:nvPr>
            <p:ph idx="12" type="sldNum"/>
          </p:nvPr>
        </p:nvSpPr>
        <p:spPr>
          <a:xfrm>
            <a:off x="5620820" y="6447168"/>
            <a:ext cx="4300323" cy="339896"/>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nl-NL"/>
              <a:t>‹#›</a:t>
            </a:fld>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19" name="Shape 319"/>
        <p:cNvGrpSpPr/>
        <p:nvPr/>
      </p:nvGrpSpPr>
      <p:grpSpPr>
        <a:xfrm>
          <a:off x="0" y="0"/>
          <a:ext cx="0" cy="0"/>
          <a:chOff x="0" y="0"/>
          <a:chExt cx="0" cy="0"/>
        </a:xfrm>
      </p:grpSpPr>
      <p:sp>
        <p:nvSpPr>
          <p:cNvPr id="320" name="Google Shape;320;p23:notes"/>
          <p:cNvSpPr/>
          <p:nvPr>
            <p:ph idx="2" type="sldImg"/>
          </p:nvPr>
        </p:nvSpPr>
        <p:spPr>
          <a:xfrm>
            <a:off x="3265488" y="509588"/>
            <a:ext cx="3392487" cy="2544762"/>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21" name="Google Shape;321;p23:notes"/>
          <p:cNvSpPr txBox="1"/>
          <p:nvPr>
            <p:ph idx="1" type="body"/>
          </p:nvPr>
        </p:nvSpPr>
        <p:spPr>
          <a:xfrm>
            <a:off x="993275" y="3224128"/>
            <a:ext cx="7936914" cy="3054721"/>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22" name="Google Shape;322;p23:notes"/>
          <p:cNvSpPr txBox="1"/>
          <p:nvPr>
            <p:ph idx="12" type="sldNum"/>
          </p:nvPr>
        </p:nvSpPr>
        <p:spPr>
          <a:xfrm>
            <a:off x="5620820" y="6447168"/>
            <a:ext cx="4300323" cy="339896"/>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nl-NL"/>
              <a:t>‹#›</a:t>
            </a:fld>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27" name="Shape 327"/>
        <p:cNvGrpSpPr/>
        <p:nvPr/>
      </p:nvGrpSpPr>
      <p:grpSpPr>
        <a:xfrm>
          <a:off x="0" y="0"/>
          <a:ext cx="0" cy="0"/>
          <a:chOff x="0" y="0"/>
          <a:chExt cx="0" cy="0"/>
        </a:xfrm>
      </p:grpSpPr>
      <p:sp>
        <p:nvSpPr>
          <p:cNvPr id="328" name="Google Shape;328;p24:notes"/>
          <p:cNvSpPr/>
          <p:nvPr>
            <p:ph idx="2" type="sldImg"/>
          </p:nvPr>
        </p:nvSpPr>
        <p:spPr>
          <a:xfrm>
            <a:off x="3265488" y="509588"/>
            <a:ext cx="3392487" cy="2544762"/>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29" name="Google Shape;329;p24:notes"/>
          <p:cNvSpPr txBox="1"/>
          <p:nvPr>
            <p:ph idx="1" type="body"/>
          </p:nvPr>
        </p:nvSpPr>
        <p:spPr>
          <a:xfrm>
            <a:off x="993275" y="3224128"/>
            <a:ext cx="7936914" cy="3054721"/>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30" name="Google Shape;330;p24:notes"/>
          <p:cNvSpPr txBox="1"/>
          <p:nvPr>
            <p:ph idx="12" type="sldNum"/>
          </p:nvPr>
        </p:nvSpPr>
        <p:spPr>
          <a:xfrm>
            <a:off x="5620820" y="6447168"/>
            <a:ext cx="4300323" cy="339896"/>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nl-NL"/>
              <a:t>‹#›</a:t>
            </a:fld>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36" name="Shape 336"/>
        <p:cNvGrpSpPr/>
        <p:nvPr/>
      </p:nvGrpSpPr>
      <p:grpSpPr>
        <a:xfrm>
          <a:off x="0" y="0"/>
          <a:ext cx="0" cy="0"/>
          <a:chOff x="0" y="0"/>
          <a:chExt cx="0" cy="0"/>
        </a:xfrm>
      </p:grpSpPr>
      <p:sp>
        <p:nvSpPr>
          <p:cNvPr id="337" name="Google Shape;337;p25:notes"/>
          <p:cNvSpPr/>
          <p:nvPr>
            <p:ph idx="2" type="sldImg"/>
          </p:nvPr>
        </p:nvSpPr>
        <p:spPr>
          <a:xfrm>
            <a:off x="3265488" y="509588"/>
            <a:ext cx="3392487" cy="2544762"/>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38" name="Google Shape;338;p25:notes"/>
          <p:cNvSpPr txBox="1"/>
          <p:nvPr>
            <p:ph idx="1" type="body"/>
          </p:nvPr>
        </p:nvSpPr>
        <p:spPr>
          <a:xfrm>
            <a:off x="993275" y="3224128"/>
            <a:ext cx="7936914" cy="3054721"/>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39" name="Google Shape;339;p25:notes"/>
          <p:cNvSpPr txBox="1"/>
          <p:nvPr>
            <p:ph idx="12" type="sldNum"/>
          </p:nvPr>
        </p:nvSpPr>
        <p:spPr>
          <a:xfrm>
            <a:off x="5620820" y="6447168"/>
            <a:ext cx="4300323" cy="339896"/>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nl-NL"/>
              <a:t>‹#›</a:t>
            </a:fld>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45" name="Shape 345"/>
        <p:cNvGrpSpPr/>
        <p:nvPr/>
      </p:nvGrpSpPr>
      <p:grpSpPr>
        <a:xfrm>
          <a:off x="0" y="0"/>
          <a:ext cx="0" cy="0"/>
          <a:chOff x="0" y="0"/>
          <a:chExt cx="0" cy="0"/>
        </a:xfrm>
      </p:grpSpPr>
      <p:sp>
        <p:nvSpPr>
          <p:cNvPr id="346" name="Google Shape;346;p26:notes"/>
          <p:cNvSpPr txBox="1"/>
          <p:nvPr>
            <p:ph idx="1" type="body"/>
          </p:nvPr>
        </p:nvSpPr>
        <p:spPr>
          <a:xfrm>
            <a:off x="993275" y="3224128"/>
            <a:ext cx="7936914" cy="3054721"/>
          </a:xfrm>
          <a:prstGeom prst="rect">
            <a:avLst/>
          </a:prstGeom>
        </p:spPr>
        <p:txBody>
          <a:bodyPr anchorCtr="0" anchor="t" bIns="45700" lIns="91425" spcFirstLastPara="1" rIns="91425" wrap="square" tIns="45700">
            <a:noAutofit/>
          </a:bodyPr>
          <a:lstStyle/>
          <a:p>
            <a:pPr indent="0" lvl="0" marL="0" rtl="0" algn="l">
              <a:spcBef>
                <a:spcPts val="360"/>
              </a:spcBef>
              <a:spcAft>
                <a:spcPts val="0"/>
              </a:spcAft>
              <a:buNone/>
            </a:pPr>
            <a:r>
              <a:t/>
            </a:r>
            <a:endParaRPr/>
          </a:p>
        </p:txBody>
      </p:sp>
      <p:sp>
        <p:nvSpPr>
          <p:cNvPr id="347" name="Google Shape;347;p26:notes"/>
          <p:cNvSpPr/>
          <p:nvPr>
            <p:ph idx="2" type="sldImg"/>
          </p:nvPr>
        </p:nvSpPr>
        <p:spPr>
          <a:xfrm>
            <a:off x="3265488" y="509588"/>
            <a:ext cx="3392487" cy="2544762"/>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51" name="Shape 351"/>
        <p:cNvGrpSpPr/>
        <p:nvPr/>
      </p:nvGrpSpPr>
      <p:grpSpPr>
        <a:xfrm>
          <a:off x="0" y="0"/>
          <a:ext cx="0" cy="0"/>
          <a:chOff x="0" y="0"/>
          <a:chExt cx="0" cy="0"/>
        </a:xfrm>
      </p:grpSpPr>
      <p:sp>
        <p:nvSpPr>
          <p:cNvPr id="352" name="Google Shape;352;p27:notes"/>
          <p:cNvSpPr/>
          <p:nvPr>
            <p:ph idx="2" type="sldImg"/>
          </p:nvPr>
        </p:nvSpPr>
        <p:spPr>
          <a:xfrm>
            <a:off x="3265488" y="509588"/>
            <a:ext cx="3392487" cy="2544762"/>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53" name="Google Shape;353;p27:notes"/>
          <p:cNvSpPr txBox="1"/>
          <p:nvPr>
            <p:ph idx="1" type="body"/>
          </p:nvPr>
        </p:nvSpPr>
        <p:spPr>
          <a:xfrm>
            <a:off x="993275" y="3224128"/>
            <a:ext cx="7936914" cy="3054721"/>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54" name="Google Shape;354;p27:notes"/>
          <p:cNvSpPr txBox="1"/>
          <p:nvPr>
            <p:ph idx="12" type="sldNum"/>
          </p:nvPr>
        </p:nvSpPr>
        <p:spPr>
          <a:xfrm>
            <a:off x="5620820" y="6447168"/>
            <a:ext cx="4300323" cy="339896"/>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nl-NL"/>
              <a:t>‹#›</a:t>
            </a:fld>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60" name="Shape 360"/>
        <p:cNvGrpSpPr/>
        <p:nvPr/>
      </p:nvGrpSpPr>
      <p:grpSpPr>
        <a:xfrm>
          <a:off x="0" y="0"/>
          <a:ext cx="0" cy="0"/>
          <a:chOff x="0" y="0"/>
          <a:chExt cx="0" cy="0"/>
        </a:xfrm>
      </p:grpSpPr>
      <p:sp>
        <p:nvSpPr>
          <p:cNvPr id="361" name="Google Shape;361;p28:notes"/>
          <p:cNvSpPr/>
          <p:nvPr>
            <p:ph idx="2" type="sldImg"/>
          </p:nvPr>
        </p:nvSpPr>
        <p:spPr>
          <a:xfrm>
            <a:off x="3265488" y="509588"/>
            <a:ext cx="3392487" cy="2544762"/>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62" name="Google Shape;362;p28:notes"/>
          <p:cNvSpPr txBox="1"/>
          <p:nvPr>
            <p:ph idx="1" type="body"/>
          </p:nvPr>
        </p:nvSpPr>
        <p:spPr>
          <a:xfrm>
            <a:off x="993275" y="3224128"/>
            <a:ext cx="7936914" cy="3054721"/>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63" name="Google Shape;363;p28:notes"/>
          <p:cNvSpPr txBox="1"/>
          <p:nvPr>
            <p:ph idx="12" type="sldNum"/>
          </p:nvPr>
        </p:nvSpPr>
        <p:spPr>
          <a:xfrm>
            <a:off x="5620820" y="6447168"/>
            <a:ext cx="4300323" cy="339896"/>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nl-NL"/>
              <a:t>‹#›</a:t>
            </a:fld>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69" name="Shape 369"/>
        <p:cNvGrpSpPr/>
        <p:nvPr/>
      </p:nvGrpSpPr>
      <p:grpSpPr>
        <a:xfrm>
          <a:off x="0" y="0"/>
          <a:ext cx="0" cy="0"/>
          <a:chOff x="0" y="0"/>
          <a:chExt cx="0" cy="0"/>
        </a:xfrm>
      </p:grpSpPr>
      <p:sp>
        <p:nvSpPr>
          <p:cNvPr id="370" name="Google Shape;370;p29:notes"/>
          <p:cNvSpPr/>
          <p:nvPr>
            <p:ph idx="2" type="sldImg"/>
          </p:nvPr>
        </p:nvSpPr>
        <p:spPr>
          <a:xfrm>
            <a:off x="3265488" y="509588"/>
            <a:ext cx="3392487" cy="2544762"/>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71" name="Google Shape;371;p29:notes"/>
          <p:cNvSpPr txBox="1"/>
          <p:nvPr>
            <p:ph idx="1" type="body"/>
          </p:nvPr>
        </p:nvSpPr>
        <p:spPr>
          <a:xfrm>
            <a:off x="993275" y="3224128"/>
            <a:ext cx="7936914" cy="3054721"/>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72" name="Google Shape;372;p29:notes"/>
          <p:cNvSpPr txBox="1"/>
          <p:nvPr>
            <p:ph idx="12" type="sldNum"/>
          </p:nvPr>
        </p:nvSpPr>
        <p:spPr>
          <a:xfrm>
            <a:off x="5620820" y="6447168"/>
            <a:ext cx="4300323" cy="339896"/>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nl-NL"/>
              <a:t>‹#›</a:t>
            </a:fld>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40" name="Shape 140"/>
        <p:cNvGrpSpPr/>
        <p:nvPr/>
      </p:nvGrpSpPr>
      <p:grpSpPr>
        <a:xfrm>
          <a:off x="0" y="0"/>
          <a:ext cx="0" cy="0"/>
          <a:chOff x="0" y="0"/>
          <a:chExt cx="0" cy="0"/>
        </a:xfrm>
      </p:grpSpPr>
      <p:sp>
        <p:nvSpPr>
          <p:cNvPr id="141" name="Google Shape;141;p3:notes"/>
          <p:cNvSpPr/>
          <p:nvPr>
            <p:ph idx="2" type="sldImg"/>
          </p:nvPr>
        </p:nvSpPr>
        <p:spPr>
          <a:xfrm>
            <a:off x="3265488" y="509588"/>
            <a:ext cx="3392487" cy="2544762"/>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42" name="Google Shape;142;p3:notes"/>
          <p:cNvSpPr txBox="1"/>
          <p:nvPr>
            <p:ph idx="1" type="body"/>
          </p:nvPr>
        </p:nvSpPr>
        <p:spPr>
          <a:xfrm>
            <a:off x="993275" y="3224128"/>
            <a:ext cx="7936914" cy="3054721"/>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43" name="Google Shape;143;p3:notes"/>
          <p:cNvSpPr txBox="1"/>
          <p:nvPr>
            <p:ph idx="12" type="sldNum"/>
          </p:nvPr>
        </p:nvSpPr>
        <p:spPr>
          <a:xfrm>
            <a:off x="5620820" y="6447168"/>
            <a:ext cx="4300323" cy="339896"/>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nl-NL">
                <a:solidFill>
                  <a:srgbClr val="000000"/>
                </a:solidFill>
              </a:rPr>
              <a:t>‹#›</a:t>
            </a:fld>
            <a:endParaRPr>
              <a:solidFill>
                <a:srgbClr val="000000"/>
              </a:solidFill>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79" name="Shape 379"/>
        <p:cNvGrpSpPr/>
        <p:nvPr/>
      </p:nvGrpSpPr>
      <p:grpSpPr>
        <a:xfrm>
          <a:off x="0" y="0"/>
          <a:ext cx="0" cy="0"/>
          <a:chOff x="0" y="0"/>
          <a:chExt cx="0" cy="0"/>
        </a:xfrm>
      </p:grpSpPr>
      <p:sp>
        <p:nvSpPr>
          <p:cNvPr id="380" name="Google Shape;380;p30:notes"/>
          <p:cNvSpPr/>
          <p:nvPr>
            <p:ph idx="2" type="sldImg"/>
          </p:nvPr>
        </p:nvSpPr>
        <p:spPr>
          <a:xfrm>
            <a:off x="3265488" y="509588"/>
            <a:ext cx="3392487" cy="2544762"/>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81" name="Google Shape;381;p30:notes"/>
          <p:cNvSpPr txBox="1"/>
          <p:nvPr>
            <p:ph idx="1" type="body"/>
          </p:nvPr>
        </p:nvSpPr>
        <p:spPr>
          <a:xfrm>
            <a:off x="993275" y="3224128"/>
            <a:ext cx="7936914" cy="3054721"/>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82" name="Google Shape;382;p30:notes"/>
          <p:cNvSpPr txBox="1"/>
          <p:nvPr>
            <p:ph idx="12" type="sldNum"/>
          </p:nvPr>
        </p:nvSpPr>
        <p:spPr>
          <a:xfrm>
            <a:off x="5620820" y="6447168"/>
            <a:ext cx="4300323" cy="339896"/>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nl-NL"/>
              <a:t>‹#›</a:t>
            </a:fld>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87" name="Shape 387"/>
        <p:cNvGrpSpPr/>
        <p:nvPr/>
      </p:nvGrpSpPr>
      <p:grpSpPr>
        <a:xfrm>
          <a:off x="0" y="0"/>
          <a:ext cx="0" cy="0"/>
          <a:chOff x="0" y="0"/>
          <a:chExt cx="0" cy="0"/>
        </a:xfrm>
      </p:grpSpPr>
      <p:sp>
        <p:nvSpPr>
          <p:cNvPr id="388" name="Google Shape;388;p31:notes"/>
          <p:cNvSpPr/>
          <p:nvPr>
            <p:ph idx="2" type="sldImg"/>
          </p:nvPr>
        </p:nvSpPr>
        <p:spPr>
          <a:xfrm>
            <a:off x="3265488" y="509588"/>
            <a:ext cx="3392487" cy="2544762"/>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89" name="Google Shape;389;p31:notes"/>
          <p:cNvSpPr txBox="1"/>
          <p:nvPr>
            <p:ph idx="1" type="body"/>
          </p:nvPr>
        </p:nvSpPr>
        <p:spPr>
          <a:xfrm>
            <a:off x="993275" y="3224128"/>
            <a:ext cx="7936914" cy="3054721"/>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90" name="Google Shape;390;p31:notes"/>
          <p:cNvSpPr txBox="1"/>
          <p:nvPr>
            <p:ph idx="12" type="sldNum"/>
          </p:nvPr>
        </p:nvSpPr>
        <p:spPr>
          <a:xfrm>
            <a:off x="5620820" y="6447168"/>
            <a:ext cx="4300323" cy="339896"/>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nl-NL"/>
              <a:t>‹#›</a:t>
            </a:fld>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95" name="Shape 395"/>
        <p:cNvGrpSpPr/>
        <p:nvPr/>
      </p:nvGrpSpPr>
      <p:grpSpPr>
        <a:xfrm>
          <a:off x="0" y="0"/>
          <a:ext cx="0" cy="0"/>
          <a:chOff x="0" y="0"/>
          <a:chExt cx="0" cy="0"/>
        </a:xfrm>
      </p:grpSpPr>
      <p:sp>
        <p:nvSpPr>
          <p:cNvPr id="396" name="Google Shape;396;p32:notes"/>
          <p:cNvSpPr/>
          <p:nvPr>
            <p:ph idx="2" type="sldImg"/>
          </p:nvPr>
        </p:nvSpPr>
        <p:spPr>
          <a:xfrm>
            <a:off x="3265488" y="509588"/>
            <a:ext cx="3392487" cy="2544762"/>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97" name="Google Shape;397;p32:notes"/>
          <p:cNvSpPr txBox="1"/>
          <p:nvPr>
            <p:ph idx="1" type="body"/>
          </p:nvPr>
        </p:nvSpPr>
        <p:spPr>
          <a:xfrm>
            <a:off x="993275" y="3224128"/>
            <a:ext cx="7936914" cy="3054721"/>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98" name="Google Shape;398;p32:notes"/>
          <p:cNvSpPr txBox="1"/>
          <p:nvPr>
            <p:ph idx="12" type="sldNum"/>
          </p:nvPr>
        </p:nvSpPr>
        <p:spPr>
          <a:xfrm>
            <a:off x="5620820" y="6447168"/>
            <a:ext cx="4300323" cy="339896"/>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nl-NL"/>
              <a:t>‹#›</a:t>
            </a:fld>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405" name="Shape 405"/>
        <p:cNvGrpSpPr/>
        <p:nvPr/>
      </p:nvGrpSpPr>
      <p:grpSpPr>
        <a:xfrm>
          <a:off x="0" y="0"/>
          <a:ext cx="0" cy="0"/>
          <a:chOff x="0" y="0"/>
          <a:chExt cx="0" cy="0"/>
        </a:xfrm>
      </p:grpSpPr>
      <p:sp>
        <p:nvSpPr>
          <p:cNvPr id="406" name="Google Shape;406;p33:notes"/>
          <p:cNvSpPr/>
          <p:nvPr>
            <p:ph idx="2" type="sldImg"/>
          </p:nvPr>
        </p:nvSpPr>
        <p:spPr>
          <a:xfrm>
            <a:off x="3265488" y="509588"/>
            <a:ext cx="3392487" cy="2544762"/>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07" name="Google Shape;407;p33:notes"/>
          <p:cNvSpPr txBox="1"/>
          <p:nvPr>
            <p:ph idx="1" type="body"/>
          </p:nvPr>
        </p:nvSpPr>
        <p:spPr>
          <a:xfrm>
            <a:off x="993275" y="3224128"/>
            <a:ext cx="7936914" cy="3054721"/>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08" name="Google Shape;408;p33:notes"/>
          <p:cNvSpPr txBox="1"/>
          <p:nvPr>
            <p:ph idx="12" type="sldNum"/>
          </p:nvPr>
        </p:nvSpPr>
        <p:spPr>
          <a:xfrm>
            <a:off x="5620820" y="6447168"/>
            <a:ext cx="4300323" cy="339896"/>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nl-NL"/>
              <a:t>‹#›</a:t>
            </a:fld>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419" name="Shape 419"/>
        <p:cNvGrpSpPr/>
        <p:nvPr/>
      </p:nvGrpSpPr>
      <p:grpSpPr>
        <a:xfrm>
          <a:off x="0" y="0"/>
          <a:ext cx="0" cy="0"/>
          <a:chOff x="0" y="0"/>
          <a:chExt cx="0" cy="0"/>
        </a:xfrm>
      </p:grpSpPr>
      <p:sp>
        <p:nvSpPr>
          <p:cNvPr id="420" name="Google Shape;420;p34:notes"/>
          <p:cNvSpPr/>
          <p:nvPr>
            <p:ph idx="2" type="sldImg"/>
          </p:nvPr>
        </p:nvSpPr>
        <p:spPr>
          <a:xfrm>
            <a:off x="3265488" y="509588"/>
            <a:ext cx="3392487" cy="2544762"/>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21" name="Google Shape;421;p34:notes"/>
          <p:cNvSpPr txBox="1"/>
          <p:nvPr>
            <p:ph idx="1" type="body"/>
          </p:nvPr>
        </p:nvSpPr>
        <p:spPr>
          <a:xfrm>
            <a:off x="993275" y="3224128"/>
            <a:ext cx="7936914" cy="3054721"/>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22" name="Google Shape;422;p34:notes"/>
          <p:cNvSpPr txBox="1"/>
          <p:nvPr>
            <p:ph idx="12" type="sldNum"/>
          </p:nvPr>
        </p:nvSpPr>
        <p:spPr>
          <a:xfrm>
            <a:off x="5620820" y="6447168"/>
            <a:ext cx="4300323" cy="339896"/>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nl-NL"/>
              <a:t>‹#›</a:t>
            </a:fld>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429" name="Shape 429"/>
        <p:cNvGrpSpPr/>
        <p:nvPr/>
      </p:nvGrpSpPr>
      <p:grpSpPr>
        <a:xfrm>
          <a:off x="0" y="0"/>
          <a:ext cx="0" cy="0"/>
          <a:chOff x="0" y="0"/>
          <a:chExt cx="0" cy="0"/>
        </a:xfrm>
      </p:grpSpPr>
      <p:sp>
        <p:nvSpPr>
          <p:cNvPr id="430" name="Google Shape;430;p35:notes"/>
          <p:cNvSpPr/>
          <p:nvPr>
            <p:ph idx="2" type="sldImg"/>
          </p:nvPr>
        </p:nvSpPr>
        <p:spPr>
          <a:xfrm>
            <a:off x="3265488" y="509588"/>
            <a:ext cx="3392487" cy="2544762"/>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31" name="Google Shape;431;p35:notes"/>
          <p:cNvSpPr txBox="1"/>
          <p:nvPr>
            <p:ph idx="1" type="body"/>
          </p:nvPr>
        </p:nvSpPr>
        <p:spPr>
          <a:xfrm>
            <a:off x="993275" y="3224128"/>
            <a:ext cx="7936914" cy="3054721"/>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32" name="Google Shape;432;p35:notes"/>
          <p:cNvSpPr txBox="1"/>
          <p:nvPr>
            <p:ph idx="12" type="sldNum"/>
          </p:nvPr>
        </p:nvSpPr>
        <p:spPr>
          <a:xfrm>
            <a:off x="5620820" y="6447168"/>
            <a:ext cx="4300323" cy="339896"/>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nl-NL"/>
              <a:t>‹#›</a:t>
            </a:fld>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439" name="Shape 439"/>
        <p:cNvGrpSpPr/>
        <p:nvPr/>
      </p:nvGrpSpPr>
      <p:grpSpPr>
        <a:xfrm>
          <a:off x="0" y="0"/>
          <a:ext cx="0" cy="0"/>
          <a:chOff x="0" y="0"/>
          <a:chExt cx="0" cy="0"/>
        </a:xfrm>
      </p:grpSpPr>
      <p:sp>
        <p:nvSpPr>
          <p:cNvPr id="440" name="Google Shape;440;p36:notes"/>
          <p:cNvSpPr/>
          <p:nvPr>
            <p:ph idx="2" type="sldImg"/>
          </p:nvPr>
        </p:nvSpPr>
        <p:spPr>
          <a:xfrm>
            <a:off x="3265488" y="509588"/>
            <a:ext cx="3392487" cy="2544762"/>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41" name="Google Shape;441;p36:notes"/>
          <p:cNvSpPr txBox="1"/>
          <p:nvPr>
            <p:ph idx="1" type="body"/>
          </p:nvPr>
        </p:nvSpPr>
        <p:spPr>
          <a:xfrm>
            <a:off x="993275" y="3224128"/>
            <a:ext cx="7936914" cy="3054721"/>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42" name="Google Shape;442;p36:notes"/>
          <p:cNvSpPr txBox="1"/>
          <p:nvPr>
            <p:ph idx="12" type="sldNum"/>
          </p:nvPr>
        </p:nvSpPr>
        <p:spPr>
          <a:xfrm>
            <a:off x="5620820" y="6447168"/>
            <a:ext cx="4300323" cy="339896"/>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nl-NL"/>
              <a:t>‹#›</a:t>
            </a:fld>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449" name="Shape 449"/>
        <p:cNvGrpSpPr/>
        <p:nvPr/>
      </p:nvGrpSpPr>
      <p:grpSpPr>
        <a:xfrm>
          <a:off x="0" y="0"/>
          <a:ext cx="0" cy="0"/>
          <a:chOff x="0" y="0"/>
          <a:chExt cx="0" cy="0"/>
        </a:xfrm>
      </p:grpSpPr>
      <p:sp>
        <p:nvSpPr>
          <p:cNvPr id="450" name="Google Shape;450;p37:notes"/>
          <p:cNvSpPr/>
          <p:nvPr>
            <p:ph idx="2" type="sldImg"/>
          </p:nvPr>
        </p:nvSpPr>
        <p:spPr>
          <a:xfrm>
            <a:off x="3265488" y="509588"/>
            <a:ext cx="3392487" cy="2544762"/>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51" name="Google Shape;451;p37:notes"/>
          <p:cNvSpPr txBox="1"/>
          <p:nvPr>
            <p:ph idx="1" type="body"/>
          </p:nvPr>
        </p:nvSpPr>
        <p:spPr>
          <a:xfrm>
            <a:off x="993275" y="3224128"/>
            <a:ext cx="7936914" cy="3054721"/>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52" name="Google Shape;452;p37:notes"/>
          <p:cNvSpPr txBox="1"/>
          <p:nvPr>
            <p:ph idx="12" type="sldNum"/>
          </p:nvPr>
        </p:nvSpPr>
        <p:spPr>
          <a:xfrm>
            <a:off x="5620820" y="6447168"/>
            <a:ext cx="4300323" cy="339896"/>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nl-NL"/>
              <a:t>‹#›</a:t>
            </a:fld>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457" name="Shape 457"/>
        <p:cNvGrpSpPr/>
        <p:nvPr/>
      </p:nvGrpSpPr>
      <p:grpSpPr>
        <a:xfrm>
          <a:off x="0" y="0"/>
          <a:ext cx="0" cy="0"/>
          <a:chOff x="0" y="0"/>
          <a:chExt cx="0" cy="0"/>
        </a:xfrm>
      </p:grpSpPr>
      <p:sp>
        <p:nvSpPr>
          <p:cNvPr id="458" name="Google Shape;458;p38:notes"/>
          <p:cNvSpPr/>
          <p:nvPr>
            <p:ph idx="2" type="sldImg"/>
          </p:nvPr>
        </p:nvSpPr>
        <p:spPr>
          <a:xfrm>
            <a:off x="3265488" y="509588"/>
            <a:ext cx="3392487" cy="2544762"/>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59" name="Google Shape;459;p38:notes"/>
          <p:cNvSpPr txBox="1"/>
          <p:nvPr>
            <p:ph idx="1" type="body"/>
          </p:nvPr>
        </p:nvSpPr>
        <p:spPr>
          <a:xfrm>
            <a:off x="993275" y="3224128"/>
            <a:ext cx="7936914" cy="3054721"/>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60" name="Google Shape;460;p38:notes"/>
          <p:cNvSpPr txBox="1"/>
          <p:nvPr>
            <p:ph idx="12" type="sldNum"/>
          </p:nvPr>
        </p:nvSpPr>
        <p:spPr>
          <a:xfrm>
            <a:off x="5620820" y="6447168"/>
            <a:ext cx="4300323" cy="339896"/>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nl-NL"/>
              <a:t>‹#›</a:t>
            </a:fld>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466" name="Shape 466"/>
        <p:cNvGrpSpPr/>
        <p:nvPr/>
      </p:nvGrpSpPr>
      <p:grpSpPr>
        <a:xfrm>
          <a:off x="0" y="0"/>
          <a:ext cx="0" cy="0"/>
          <a:chOff x="0" y="0"/>
          <a:chExt cx="0" cy="0"/>
        </a:xfrm>
      </p:grpSpPr>
      <p:sp>
        <p:nvSpPr>
          <p:cNvPr id="467" name="Google Shape;467;p39:notes"/>
          <p:cNvSpPr/>
          <p:nvPr>
            <p:ph idx="2" type="sldImg"/>
          </p:nvPr>
        </p:nvSpPr>
        <p:spPr>
          <a:xfrm>
            <a:off x="3265488" y="509588"/>
            <a:ext cx="3392487" cy="2544762"/>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68" name="Google Shape;468;p39:notes"/>
          <p:cNvSpPr txBox="1"/>
          <p:nvPr>
            <p:ph idx="1" type="body"/>
          </p:nvPr>
        </p:nvSpPr>
        <p:spPr>
          <a:xfrm>
            <a:off x="993275" y="3224128"/>
            <a:ext cx="7936914" cy="3054721"/>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69" name="Google Shape;469;p39:notes"/>
          <p:cNvSpPr txBox="1"/>
          <p:nvPr>
            <p:ph idx="12" type="sldNum"/>
          </p:nvPr>
        </p:nvSpPr>
        <p:spPr>
          <a:xfrm>
            <a:off x="5620820" y="6447168"/>
            <a:ext cx="4300323" cy="339896"/>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nl-NL"/>
              <a:t>‹#›</a:t>
            </a:fld>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47" name="Shape 147"/>
        <p:cNvGrpSpPr/>
        <p:nvPr/>
      </p:nvGrpSpPr>
      <p:grpSpPr>
        <a:xfrm>
          <a:off x="0" y="0"/>
          <a:ext cx="0" cy="0"/>
          <a:chOff x="0" y="0"/>
          <a:chExt cx="0" cy="0"/>
        </a:xfrm>
      </p:grpSpPr>
      <p:sp>
        <p:nvSpPr>
          <p:cNvPr id="148" name="Google Shape;148;p4:notes"/>
          <p:cNvSpPr/>
          <p:nvPr>
            <p:ph idx="2" type="sldImg"/>
          </p:nvPr>
        </p:nvSpPr>
        <p:spPr>
          <a:xfrm>
            <a:off x="3265488" y="509588"/>
            <a:ext cx="3392487" cy="2544762"/>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lim="800000"/>
            <a:headEnd len="sm" w="sm" type="none"/>
            <a:tailEnd len="sm" w="sm" type="none"/>
          </a:ln>
        </p:spPr>
      </p:sp>
      <p:sp>
        <p:nvSpPr>
          <p:cNvPr id="149" name="Google Shape;149;p4:notes"/>
          <p:cNvSpPr txBox="1"/>
          <p:nvPr>
            <p:ph idx="1" type="body"/>
          </p:nvPr>
        </p:nvSpPr>
        <p:spPr>
          <a:xfrm>
            <a:off x="993275" y="3224128"/>
            <a:ext cx="7936914" cy="3054721"/>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50" name="Google Shape;150;p4:notes"/>
          <p:cNvSpPr txBox="1"/>
          <p:nvPr>
            <p:ph idx="12" type="sldNum"/>
          </p:nvPr>
        </p:nvSpPr>
        <p:spPr>
          <a:xfrm>
            <a:off x="5620820" y="6447168"/>
            <a:ext cx="4300323" cy="339896"/>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b="0" i="0" lang="nl-NL" sz="1200" u="none" cap="none" strike="noStrike">
                <a:solidFill>
                  <a:srgbClr val="000000"/>
                </a:solidFill>
                <a:latin typeface="Arial"/>
                <a:ea typeface="Arial"/>
                <a:cs typeface="Arial"/>
                <a:sym typeface="Arial"/>
              </a:rPr>
              <a:t>‹#›</a:t>
            </a:fld>
            <a:endParaRPr b="0" i="0" sz="1200" u="none" cap="none" strike="noStrike">
              <a:solidFill>
                <a:srgbClr val="000000"/>
              </a:solidFill>
              <a:latin typeface="Arial"/>
              <a:ea typeface="Arial"/>
              <a:cs typeface="Arial"/>
              <a:sym typeface="Arial"/>
            </a:endParaRPr>
          </a:p>
        </p:txBody>
      </p:sp>
    </p:spTree>
  </p:cSld>
  <p:clrMapOvr>
    <a:masterClrMapping/>
  </p:clrMapOvr>
</p:notes>
</file>

<file path=ppt/notesSlides/notesSlide4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475" name="Shape 475"/>
        <p:cNvGrpSpPr/>
        <p:nvPr/>
      </p:nvGrpSpPr>
      <p:grpSpPr>
        <a:xfrm>
          <a:off x="0" y="0"/>
          <a:ext cx="0" cy="0"/>
          <a:chOff x="0" y="0"/>
          <a:chExt cx="0" cy="0"/>
        </a:xfrm>
      </p:grpSpPr>
      <p:sp>
        <p:nvSpPr>
          <p:cNvPr id="476" name="Google Shape;476;p40:notes"/>
          <p:cNvSpPr/>
          <p:nvPr>
            <p:ph idx="2" type="sldImg"/>
          </p:nvPr>
        </p:nvSpPr>
        <p:spPr>
          <a:xfrm>
            <a:off x="3265488" y="509588"/>
            <a:ext cx="3392487" cy="2544762"/>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77" name="Google Shape;477;p40:notes"/>
          <p:cNvSpPr txBox="1"/>
          <p:nvPr>
            <p:ph idx="1" type="body"/>
          </p:nvPr>
        </p:nvSpPr>
        <p:spPr>
          <a:xfrm>
            <a:off x="993275" y="3224128"/>
            <a:ext cx="7936914" cy="3054721"/>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78" name="Google Shape;478;p40:notes"/>
          <p:cNvSpPr txBox="1"/>
          <p:nvPr>
            <p:ph idx="12" type="sldNum"/>
          </p:nvPr>
        </p:nvSpPr>
        <p:spPr>
          <a:xfrm>
            <a:off x="5620820" y="6447168"/>
            <a:ext cx="4300323" cy="339896"/>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nl-NL"/>
              <a:t>‹#›</a:t>
            </a:fld>
            <a:endParaRPr/>
          </a:p>
        </p:txBody>
      </p:sp>
    </p:spTree>
  </p:cSld>
  <p:clrMapOvr>
    <a:masterClrMapping/>
  </p:clrMapOvr>
</p:notes>
</file>

<file path=ppt/notesSlides/notesSlide4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484" name="Shape 484"/>
        <p:cNvGrpSpPr/>
        <p:nvPr/>
      </p:nvGrpSpPr>
      <p:grpSpPr>
        <a:xfrm>
          <a:off x="0" y="0"/>
          <a:ext cx="0" cy="0"/>
          <a:chOff x="0" y="0"/>
          <a:chExt cx="0" cy="0"/>
        </a:xfrm>
      </p:grpSpPr>
      <p:sp>
        <p:nvSpPr>
          <p:cNvPr id="485" name="Google Shape;485;p41:notes"/>
          <p:cNvSpPr/>
          <p:nvPr>
            <p:ph idx="2" type="sldImg"/>
          </p:nvPr>
        </p:nvSpPr>
        <p:spPr>
          <a:xfrm>
            <a:off x="3265488" y="509588"/>
            <a:ext cx="3392487" cy="2544762"/>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86" name="Google Shape;486;p41:notes"/>
          <p:cNvSpPr txBox="1"/>
          <p:nvPr>
            <p:ph idx="1" type="body"/>
          </p:nvPr>
        </p:nvSpPr>
        <p:spPr>
          <a:xfrm>
            <a:off x="993275" y="3224128"/>
            <a:ext cx="7936914" cy="3054721"/>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87" name="Google Shape;487;p41:notes"/>
          <p:cNvSpPr txBox="1"/>
          <p:nvPr>
            <p:ph idx="12" type="sldNum"/>
          </p:nvPr>
        </p:nvSpPr>
        <p:spPr>
          <a:xfrm>
            <a:off x="5620820" y="6447168"/>
            <a:ext cx="4300323" cy="339896"/>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nl-NL"/>
              <a:t>‹#›</a:t>
            </a:fld>
            <a:endParaRPr/>
          </a:p>
        </p:txBody>
      </p:sp>
    </p:spTree>
  </p:cSld>
  <p:clrMapOvr>
    <a:masterClrMapping/>
  </p:clrMapOvr>
</p:notes>
</file>

<file path=ppt/notesSlides/notesSlide4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492" name="Shape 492"/>
        <p:cNvGrpSpPr/>
        <p:nvPr/>
      </p:nvGrpSpPr>
      <p:grpSpPr>
        <a:xfrm>
          <a:off x="0" y="0"/>
          <a:ext cx="0" cy="0"/>
          <a:chOff x="0" y="0"/>
          <a:chExt cx="0" cy="0"/>
        </a:xfrm>
      </p:grpSpPr>
      <p:sp>
        <p:nvSpPr>
          <p:cNvPr id="493" name="Google Shape;493;p42:notes"/>
          <p:cNvSpPr/>
          <p:nvPr>
            <p:ph idx="2" type="sldImg"/>
          </p:nvPr>
        </p:nvSpPr>
        <p:spPr>
          <a:xfrm>
            <a:off x="3265488" y="509588"/>
            <a:ext cx="3392487" cy="2544762"/>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94" name="Google Shape;494;p42:notes"/>
          <p:cNvSpPr txBox="1"/>
          <p:nvPr>
            <p:ph idx="1" type="body"/>
          </p:nvPr>
        </p:nvSpPr>
        <p:spPr>
          <a:xfrm>
            <a:off x="993275" y="3224128"/>
            <a:ext cx="7936914" cy="3054721"/>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95" name="Google Shape;495;p42:notes"/>
          <p:cNvSpPr txBox="1"/>
          <p:nvPr>
            <p:ph idx="12" type="sldNum"/>
          </p:nvPr>
        </p:nvSpPr>
        <p:spPr>
          <a:xfrm>
            <a:off x="5620820" y="6447168"/>
            <a:ext cx="4300323" cy="339896"/>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nl-NL"/>
              <a:t>‹#›</a:t>
            </a:fld>
            <a:endParaRPr/>
          </a:p>
        </p:txBody>
      </p:sp>
    </p:spTree>
  </p:cSld>
  <p:clrMapOvr>
    <a:masterClrMapping/>
  </p:clrMapOvr>
</p:notes>
</file>

<file path=ppt/notesSlides/notesSlide4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508" name="Shape 508"/>
        <p:cNvGrpSpPr/>
        <p:nvPr/>
      </p:nvGrpSpPr>
      <p:grpSpPr>
        <a:xfrm>
          <a:off x="0" y="0"/>
          <a:ext cx="0" cy="0"/>
          <a:chOff x="0" y="0"/>
          <a:chExt cx="0" cy="0"/>
        </a:xfrm>
      </p:grpSpPr>
      <p:sp>
        <p:nvSpPr>
          <p:cNvPr id="509" name="Google Shape;509;p43:notes"/>
          <p:cNvSpPr/>
          <p:nvPr>
            <p:ph idx="2" type="sldImg"/>
          </p:nvPr>
        </p:nvSpPr>
        <p:spPr>
          <a:xfrm>
            <a:off x="3265488" y="509588"/>
            <a:ext cx="3392487" cy="2544762"/>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510" name="Google Shape;510;p43:notes"/>
          <p:cNvSpPr txBox="1"/>
          <p:nvPr>
            <p:ph idx="1" type="body"/>
          </p:nvPr>
        </p:nvSpPr>
        <p:spPr>
          <a:xfrm>
            <a:off x="993275" y="3224128"/>
            <a:ext cx="7936914" cy="3054721"/>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511" name="Google Shape;511;p43:notes"/>
          <p:cNvSpPr txBox="1"/>
          <p:nvPr>
            <p:ph idx="12" type="sldNum"/>
          </p:nvPr>
        </p:nvSpPr>
        <p:spPr>
          <a:xfrm>
            <a:off x="5620820" y="6447168"/>
            <a:ext cx="4300323" cy="339896"/>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nl-NL"/>
              <a:t>‹#›</a:t>
            </a:fld>
            <a:endParaRPr/>
          </a:p>
        </p:txBody>
      </p:sp>
    </p:spTree>
  </p:cSld>
  <p:clrMapOvr>
    <a:masterClrMapping/>
  </p:clrMapOvr>
</p:notes>
</file>

<file path=ppt/notesSlides/notesSlide4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517" name="Shape 517"/>
        <p:cNvGrpSpPr/>
        <p:nvPr/>
      </p:nvGrpSpPr>
      <p:grpSpPr>
        <a:xfrm>
          <a:off x="0" y="0"/>
          <a:ext cx="0" cy="0"/>
          <a:chOff x="0" y="0"/>
          <a:chExt cx="0" cy="0"/>
        </a:xfrm>
      </p:grpSpPr>
      <p:sp>
        <p:nvSpPr>
          <p:cNvPr id="518" name="Google Shape;518;p44:notes"/>
          <p:cNvSpPr/>
          <p:nvPr>
            <p:ph idx="2" type="sldImg"/>
          </p:nvPr>
        </p:nvSpPr>
        <p:spPr>
          <a:xfrm>
            <a:off x="3265488" y="509588"/>
            <a:ext cx="3392487" cy="2544762"/>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519" name="Google Shape;519;p44:notes"/>
          <p:cNvSpPr txBox="1"/>
          <p:nvPr>
            <p:ph idx="1" type="body"/>
          </p:nvPr>
        </p:nvSpPr>
        <p:spPr>
          <a:xfrm>
            <a:off x="993275" y="3224128"/>
            <a:ext cx="7936914" cy="3054721"/>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520" name="Google Shape;520;p44:notes"/>
          <p:cNvSpPr txBox="1"/>
          <p:nvPr>
            <p:ph idx="12" type="sldNum"/>
          </p:nvPr>
        </p:nvSpPr>
        <p:spPr>
          <a:xfrm>
            <a:off x="5620820" y="6447168"/>
            <a:ext cx="4300323" cy="339896"/>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nl-NL"/>
              <a:t>‹#›</a:t>
            </a:fld>
            <a:endParaRPr/>
          </a:p>
        </p:txBody>
      </p:sp>
    </p:spTree>
  </p:cSld>
  <p:clrMapOvr>
    <a:masterClrMapping/>
  </p:clrMapOvr>
</p:notes>
</file>

<file path=ppt/notesSlides/notesSlide4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525" name="Shape 525"/>
        <p:cNvGrpSpPr/>
        <p:nvPr/>
      </p:nvGrpSpPr>
      <p:grpSpPr>
        <a:xfrm>
          <a:off x="0" y="0"/>
          <a:ext cx="0" cy="0"/>
          <a:chOff x="0" y="0"/>
          <a:chExt cx="0" cy="0"/>
        </a:xfrm>
      </p:grpSpPr>
      <p:sp>
        <p:nvSpPr>
          <p:cNvPr id="526" name="Google Shape;526;p45:notes"/>
          <p:cNvSpPr/>
          <p:nvPr>
            <p:ph idx="2" type="sldImg"/>
          </p:nvPr>
        </p:nvSpPr>
        <p:spPr>
          <a:xfrm>
            <a:off x="3265488" y="509588"/>
            <a:ext cx="3392487" cy="2544762"/>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527" name="Google Shape;527;p45:notes"/>
          <p:cNvSpPr txBox="1"/>
          <p:nvPr>
            <p:ph idx="1" type="body"/>
          </p:nvPr>
        </p:nvSpPr>
        <p:spPr>
          <a:xfrm>
            <a:off x="993275" y="3224128"/>
            <a:ext cx="7936914" cy="3054721"/>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528" name="Google Shape;528;p45:notes"/>
          <p:cNvSpPr txBox="1"/>
          <p:nvPr>
            <p:ph idx="12" type="sldNum"/>
          </p:nvPr>
        </p:nvSpPr>
        <p:spPr>
          <a:xfrm>
            <a:off x="5620820" y="6447168"/>
            <a:ext cx="4300323" cy="339896"/>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nl-NL"/>
              <a:t>‹#›</a:t>
            </a:fld>
            <a:endParaRPr/>
          </a:p>
        </p:txBody>
      </p:sp>
    </p:spTree>
  </p:cSld>
  <p:clrMapOvr>
    <a:masterClrMapping/>
  </p:clrMapOvr>
</p:notes>
</file>

<file path=ppt/notesSlides/notesSlide4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533" name="Shape 533"/>
        <p:cNvGrpSpPr/>
        <p:nvPr/>
      </p:nvGrpSpPr>
      <p:grpSpPr>
        <a:xfrm>
          <a:off x="0" y="0"/>
          <a:ext cx="0" cy="0"/>
          <a:chOff x="0" y="0"/>
          <a:chExt cx="0" cy="0"/>
        </a:xfrm>
      </p:grpSpPr>
      <p:sp>
        <p:nvSpPr>
          <p:cNvPr id="534" name="Google Shape;534;p46:notes"/>
          <p:cNvSpPr/>
          <p:nvPr>
            <p:ph idx="2" type="sldImg"/>
          </p:nvPr>
        </p:nvSpPr>
        <p:spPr>
          <a:xfrm>
            <a:off x="3265488" y="509588"/>
            <a:ext cx="3392487" cy="2544762"/>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535" name="Google Shape;535;p46:notes"/>
          <p:cNvSpPr txBox="1"/>
          <p:nvPr>
            <p:ph idx="1" type="body"/>
          </p:nvPr>
        </p:nvSpPr>
        <p:spPr>
          <a:xfrm>
            <a:off x="993275" y="3224128"/>
            <a:ext cx="7936914" cy="3054721"/>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536" name="Google Shape;536;p46:notes"/>
          <p:cNvSpPr txBox="1"/>
          <p:nvPr>
            <p:ph idx="12" type="sldNum"/>
          </p:nvPr>
        </p:nvSpPr>
        <p:spPr>
          <a:xfrm>
            <a:off x="5620820" y="6447168"/>
            <a:ext cx="4300323" cy="339896"/>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nl-NL"/>
              <a:t>‹#›</a:t>
            </a:fld>
            <a:endParaRPr/>
          </a:p>
        </p:txBody>
      </p:sp>
    </p:spTree>
  </p:cSld>
  <p:clrMapOvr>
    <a:masterClrMapping/>
  </p:clrMapOvr>
</p:notes>
</file>

<file path=ppt/notesSlides/notesSlide4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543" name="Shape 543"/>
        <p:cNvGrpSpPr/>
        <p:nvPr/>
      </p:nvGrpSpPr>
      <p:grpSpPr>
        <a:xfrm>
          <a:off x="0" y="0"/>
          <a:ext cx="0" cy="0"/>
          <a:chOff x="0" y="0"/>
          <a:chExt cx="0" cy="0"/>
        </a:xfrm>
      </p:grpSpPr>
      <p:sp>
        <p:nvSpPr>
          <p:cNvPr id="544" name="Google Shape;544;p47:notes"/>
          <p:cNvSpPr/>
          <p:nvPr>
            <p:ph idx="2" type="sldImg"/>
          </p:nvPr>
        </p:nvSpPr>
        <p:spPr>
          <a:xfrm>
            <a:off x="3265488" y="509588"/>
            <a:ext cx="3392487" cy="2544762"/>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545" name="Google Shape;545;p47:notes"/>
          <p:cNvSpPr txBox="1"/>
          <p:nvPr>
            <p:ph idx="1" type="body"/>
          </p:nvPr>
        </p:nvSpPr>
        <p:spPr>
          <a:xfrm>
            <a:off x="993275" y="3224128"/>
            <a:ext cx="7936914" cy="3054721"/>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546" name="Google Shape;546;p47:notes"/>
          <p:cNvSpPr txBox="1"/>
          <p:nvPr>
            <p:ph idx="12" type="sldNum"/>
          </p:nvPr>
        </p:nvSpPr>
        <p:spPr>
          <a:xfrm>
            <a:off x="5620820" y="6447168"/>
            <a:ext cx="4300323" cy="339896"/>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nl-NL"/>
              <a:t>‹#›</a:t>
            </a:fld>
            <a:endParaRPr/>
          </a:p>
        </p:txBody>
      </p:sp>
    </p:spTree>
  </p:cSld>
  <p:clrMapOvr>
    <a:masterClrMapping/>
  </p:clrMapOvr>
</p:notes>
</file>

<file path=ppt/notesSlides/notesSlide4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552" name="Shape 552"/>
        <p:cNvGrpSpPr/>
        <p:nvPr/>
      </p:nvGrpSpPr>
      <p:grpSpPr>
        <a:xfrm>
          <a:off x="0" y="0"/>
          <a:ext cx="0" cy="0"/>
          <a:chOff x="0" y="0"/>
          <a:chExt cx="0" cy="0"/>
        </a:xfrm>
      </p:grpSpPr>
      <p:sp>
        <p:nvSpPr>
          <p:cNvPr id="553" name="Google Shape;553;p48:notes"/>
          <p:cNvSpPr/>
          <p:nvPr>
            <p:ph idx="2" type="sldImg"/>
          </p:nvPr>
        </p:nvSpPr>
        <p:spPr>
          <a:xfrm>
            <a:off x="3265488" y="509588"/>
            <a:ext cx="3392487" cy="2544762"/>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554" name="Google Shape;554;p48:notes"/>
          <p:cNvSpPr txBox="1"/>
          <p:nvPr>
            <p:ph idx="1" type="body"/>
          </p:nvPr>
        </p:nvSpPr>
        <p:spPr>
          <a:xfrm>
            <a:off x="993275" y="3224128"/>
            <a:ext cx="7936914" cy="3054721"/>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555" name="Google Shape;555;p48:notes"/>
          <p:cNvSpPr txBox="1"/>
          <p:nvPr>
            <p:ph idx="12" type="sldNum"/>
          </p:nvPr>
        </p:nvSpPr>
        <p:spPr>
          <a:xfrm>
            <a:off x="5620820" y="6447168"/>
            <a:ext cx="4300323" cy="339896"/>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nl-NL"/>
              <a:t>‹#›</a:t>
            </a:fld>
            <a:endParaRPr/>
          </a:p>
        </p:txBody>
      </p:sp>
    </p:spTree>
  </p:cSld>
  <p:clrMapOvr>
    <a:masterClrMapping/>
  </p:clrMapOvr>
</p:notes>
</file>

<file path=ppt/notesSlides/notesSlide4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561" name="Shape 561"/>
        <p:cNvGrpSpPr/>
        <p:nvPr/>
      </p:nvGrpSpPr>
      <p:grpSpPr>
        <a:xfrm>
          <a:off x="0" y="0"/>
          <a:ext cx="0" cy="0"/>
          <a:chOff x="0" y="0"/>
          <a:chExt cx="0" cy="0"/>
        </a:xfrm>
      </p:grpSpPr>
      <p:sp>
        <p:nvSpPr>
          <p:cNvPr id="562" name="Google Shape;562;p49:notes"/>
          <p:cNvSpPr/>
          <p:nvPr>
            <p:ph idx="2" type="sldImg"/>
          </p:nvPr>
        </p:nvSpPr>
        <p:spPr>
          <a:xfrm>
            <a:off x="3265488" y="509588"/>
            <a:ext cx="3392487" cy="2544762"/>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563" name="Google Shape;563;p49:notes"/>
          <p:cNvSpPr txBox="1"/>
          <p:nvPr>
            <p:ph idx="1" type="body"/>
          </p:nvPr>
        </p:nvSpPr>
        <p:spPr>
          <a:xfrm>
            <a:off x="993275" y="3224128"/>
            <a:ext cx="7936914" cy="3054721"/>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564" name="Google Shape;564;p49:notes"/>
          <p:cNvSpPr txBox="1"/>
          <p:nvPr>
            <p:ph idx="12" type="sldNum"/>
          </p:nvPr>
        </p:nvSpPr>
        <p:spPr>
          <a:xfrm>
            <a:off x="5620820" y="6447168"/>
            <a:ext cx="4300323" cy="339896"/>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nl-NL"/>
              <a:t>‹#›</a:t>
            </a:fld>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63" name="Shape 163"/>
        <p:cNvGrpSpPr/>
        <p:nvPr/>
      </p:nvGrpSpPr>
      <p:grpSpPr>
        <a:xfrm>
          <a:off x="0" y="0"/>
          <a:ext cx="0" cy="0"/>
          <a:chOff x="0" y="0"/>
          <a:chExt cx="0" cy="0"/>
        </a:xfrm>
      </p:grpSpPr>
      <p:sp>
        <p:nvSpPr>
          <p:cNvPr id="164" name="Google Shape;164;p5:notes"/>
          <p:cNvSpPr/>
          <p:nvPr>
            <p:ph idx="2" type="sldImg"/>
          </p:nvPr>
        </p:nvSpPr>
        <p:spPr>
          <a:xfrm>
            <a:off x="3265488" y="509588"/>
            <a:ext cx="3392487" cy="2544762"/>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65" name="Google Shape;165;p5:notes"/>
          <p:cNvSpPr txBox="1"/>
          <p:nvPr>
            <p:ph idx="1" type="body"/>
          </p:nvPr>
        </p:nvSpPr>
        <p:spPr>
          <a:xfrm>
            <a:off x="993275" y="3224128"/>
            <a:ext cx="7936914" cy="3054721"/>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66" name="Google Shape;166;p5:notes"/>
          <p:cNvSpPr txBox="1"/>
          <p:nvPr>
            <p:ph idx="12" type="sldNum"/>
          </p:nvPr>
        </p:nvSpPr>
        <p:spPr>
          <a:xfrm>
            <a:off x="5620820" y="6447168"/>
            <a:ext cx="4300323" cy="339896"/>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nl-NL">
                <a:solidFill>
                  <a:srgbClr val="000000"/>
                </a:solidFill>
              </a:rPr>
              <a:t>‹#›</a:t>
            </a:fld>
            <a:endParaRPr>
              <a:solidFill>
                <a:srgbClr val="000000"/>
              </a:solidFill>
            </a:endParaRPr>
          </a:p>
        </p:txBody>
      </p:sp>
    </p:spTree>
  </p:cSld>
  <p:clrMapOvr>
    <a:masterClrMapping/>
  </p:clrMapOvr>
</p:notes>
</file>

<file path=ppt/notesSlides/notesSlide5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570" name="Shape 570"/>
        <p:cNvGrpSpPr/>
        <p:nvPr/>
      </p:nvGrpSpPr>
      <p:grpSpPr>
        <a:xfrm>
          <a:off x="0" y="0"/>
          <a:ext cx="0" cy="0"/>
          <a:chOff x="0" y="0"/>
          <a:chExt cx="0" cy="0"/>
        </a:xfrm>
      </p:grpSpPr>
      <p:sp>
        <p:nvSpPr>
          <p:cNvPr id="571" name="Google Shape;571;p50:notes"/>
          <p:cNvSpPr/>
          <p:nvPr>
            <p:ph idx="2" type="sldImg"/>
          </p:nvPr>
        </p:nvSpPr>
        <p:spPr>
          <a:xfrm>
            <a:off x="3265488" y="509588"/>
            <a:ext cx="3392487" cy="2544762"/>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572" name="Google Shape;572;p50:notes"/>
          <p:cNvSpPr txBox="1"/>
          <p:nvPr>
            <p:ph idx="1" type="body"/>
          </p:nvPr>
        </p:nvSpPr>
        <p:spPr>
          <a:xfrm>
            <a:off x="993275" y="3224128"/>
            <a:ext cx="7936914" cy="3054721"/>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573" name="Google Shape;573;p50:notes"/>
          <p:cNvSpPr txBox="1"/>
          <p:nvPr>
            <p:ph idx="12" type="sldNum"/>
          </p:nvPr>
        </p:nvSpPr>
        <p:spPr>
          <a:xfrm>
            <a:off x="5620820" y="6447168"/>
            <a:ext cx="4300323" cy="339896"/>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nl-NL"/>
              <a:t>‹#›</a:t>
            </a:fld>
            <a:endParaRPr/>
          </a:p>
        </p:txBody>
      </p:sp>
    </p:spTree>
  </p:cSld>
  <p:clrMapOvr>
    <a:masterClrMapping/>
  </p:clrMapOvr>
</p:notes>
</file>

<file path=ppt/notesSlides/notesSlide5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579" name="Shape 579"/>
        <p:cNvGrpSpPr/>
        <p:nvPr/>
      </p:nvGrpSpPr>
      <p:grpSpPr>
        <a:xfrm>
          <a:off x="0" y="0"/>
          <a:ext cx="0" cy="0"/>
          <a:chOff x="0" y="0"/>
          <a:chExt cx="0" cy="0"/>
        </a:xfrm>
      </p:grpSpPr>
      <p:sp>
        <p:nvSpPr>
          <p:cNvPr id="580" name="Google Shape;580;p51:notes"/>
          <p:cNvSpPr/>
          <p:nvPr>
            <p:ph idx="2" type="sldImg"/>
          </p:nvPr>
        </p:nvSpPr>
        <p:spPr>
          <a:xfrm>
            <a:off x="3265488" y="509588"/>
            <a:ext cx="3392487" cy="2544762"/>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581" name="Google Shape;581;p51:notes"/>
          <p:cNvSpPr txBox="1"/>
          <p:nvPr>
            <p:ph idx="1" type="body"/>
          </p:nvPr>
        </p:nvSpPr>
        <p:spPr>
          <a:xfrm>
            <a:off x="993275" y="3224128"/>
            <a:ext cx="7936914" cy="3054721"/>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582" name="Google Shape;582;p51:notes"/>
          <p:cNvSpPr txBox="1"/>
          <p:nvPr>
            <p:ph idx="12" type="sldNum"/>
          </p:nvPr>
        </p:nvSpPr>
        <p:spPr>
          <a:xfrm>
            <a:off x="5620820" y="6447168"/>
            <a:ext cx="4300323" cy="339896"/>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nl-NL"/>
              <a:t>‹#›</a:t>
            </a:fld>
            <a:endParaRPr/>
          </a:p>
        </p:txBody>
      </p:sp>
    </p:spTree>
  </p:cSld>
  <p:clrMapOvr>
    <a:masterClrMapping/>
  </p:clrMapOvr>
</p:notes>
</file>

<file path=ppt/notesSlides/notesSlide5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587" name="Shape 587"/>
        <p:cNvGrpSpPr/>
        <p:nvPr/>
      </p:nvGrpSpPr>
      <p:grpSpPr>
        <a:xfrm>
          <a:off x="0" y="0"/>
          <a:ext cx="0" cy="0"/>
          <a:chOff x="0" y="0"/>
          <a:chExt cx="0" cy="0"/>
        </a:xfrm>
      </p:grpSpPr>
      <p:sp>
        <p:nvSpPr>
          <p:cNvPr id="588" name="Google Shape;588;p52:notes"/>
          <p:cNvSpPr/>
          <p:nvPr>
            <p:ph idx="2" type="sldImg"/>
          </p:nvPr>
        </p:nvSpPr>
        <p:spPr>
          <a:xfrm>
            <a:off x="3265488" y="509588"/>
            <a:ext cx="3392487" cy="2544762"/>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589" name="Google Shape;589;p52:notes"/>
          <p:cNvSpPr txBox="1"/>
          <p:nvPr>
            <p:ph idx="1" type="body"/>
          </p:nvPr>
        </p:nvSpPr>
        <p:spPr>
          <a:xfrm>
            <a:off x="993275" y="3224128"/>
            <a:ext cx="7936914" cy="3054721"/>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590" name="Google Shape;590;p52:notes"/>
          <p:cNvSpPr txBox="1"/>
          <p:nvPr>
            <p:ph idx="12" type="sldNum"/>
          </p:nvPr>
        </p:nvSpPr>
        <p:spPr>
          <a:xfrm>
            <a:off x="5620820" y="6447168"/>
            <a:ext cx="4300323" cy="339896"/>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nl-NL"/>
              <a:t>‹#›</a:t>
            </a:fld>
            <a:endParaRPr/>
          </a:p>
        </p:txBody>
      </p:sp>
    </p:spTree>
  </p:cSld>
  <p:clrMapOvr>
    <a:masterClrMapping/>
  </p:clrMapOvr>
</p:notes>
</file>

<file path=ppt/notesSlides/notesSlide5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596" name="Shape 596"/>
        <p:cNvGrpSpPr/>
        <p:nvPr/>
      </p:nvGrpSpPr>
      <p:grpSpPr>
        <a:xfrm>
          <a:off x="0" y="0"/>
          <a:ext cx="0" cy="0"/>
          <a:chOff x="0" y="0"/>
          <a:chExt cx="0" cy="0"/>
        </a:xfrm>
      </p:grpSpPr>
      <p:sp>
        <p:nvSpPr>
          <p:cNvPr id="597" name="Google Shape;597;p53:notes"/>
          <p:cNvSpPr/>
          <p:nvPr>
            <p:ph idx="2" type="sldImg"/>
          </p:nvPr>
        </p:nvSpPr>
        <p:spPr>
          <a:xfrm>
            <a:off x="3265488" y="509588"/>
            <a:ext cx="3392487" cy="2544762"/>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598" name="Google Shape;598;p53:notes"/>
          <p:cNvSpPr txBox="1"/>
          <p:nvPr>
            <p:ph idx="1" type="body"/>
          </p:nvPr>
        </p:nvSpPr>
        <p:spPr>
          <a:xfrm>
            <a:off x="993275" y="3224128"/>
            <a:ext cx="7936914" cy="3054721"/>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599" name="Google Shape;599;p53:notes"/>
          <p:cNvSpPr txBox="1"/>
          <p:nvPr>
            <p:ph idx="12" type="sldNum"/>
          </p:nvPr>
        </p:nvSpPr>
        <p:spPr>
          <a:xfrm>
            <a:off x="5620820" y="6447168"/>
            <a:ext cx="4300323" cy="339896"/>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nl-NL"/>
              <a:t>‹#›</a:t>
            </a:fld>
            <a:endParaRPr/>
          </a:p>
        </p:txBody>
      </p:sp>
    </p:spTree>
  </p:cSld>
  <p:clrMapOvr>
    <a:masterClrMapping/>
  </p:clrMapOvr>
</p:notes>
</file>

<file path=ppt/notesSlides/notesSlide5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604" name="Shape 604"/>
        <p:cNvGrpSpPr/>
        <p:nvPr/>
      </p:nvGrpSpPr>
      <p:grpSpPr>
        <a:xfrm>
          <a:off x="0" y="0"/>
          <a:ext cx="0" cy="0"/>
          <a:chOff x="0" y="0"/>
          <a:chExt cx="0" cy="0"/>
        </a:xfrm>
      </p:grpSpPr>
      <p:sp>
        <p:nvSpPr>
          <p:cNvPr id="605" name="Google Shape;605;p54:notes"/>
          <p:cNvSpPr/>
          <p:nvPr>
            <p:ph idx="2" type="sldImg"/>
          </p:nvPr>
        </p:nvSpPr>
        <p:spPr>
          <a:xfrm>
            <a:off x="3265488" y="509588"/>
            <a:ext cx="3392487" cy="2544762"/>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06" name="Google Shape;606;p54:notes"/>
          <p:cNvSpPr txBox="1"/>
          <p:nvPr>
            <p:ph idx="1" type="body"/>
          </p:nvPr>
        </p:nvSpPr>
        <p:spPr>
          <a:xfrm>
            <a:off x="993275" y="3224128"/>
            <a:ext cx="7936914" cy="3054721"/>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607" name="Google Shape;607;p54:notes"/>
          <p:cNvSpPr txBox="1"/>
          <p:nvPr>
            <p:ph idx="12" type="sldNum"/>
          </p:nvPr>
        </p:nvSpPr>
        <p:spPr>
          <a:xfrm>
            <a:off x="5620820" y="6447168"/>
            <a:ext cx="4300323" cy="339896"/>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nl-NL"/>
              <a:t>‹#›</a:t>
            </a:fld>
            <a:endParaRPr/>
          </a:p>
        </p:txBody>
      </p:sp>
    </p:spTree>
  </p:cSld>
  <p:clrMapOvr>
    <a:masterClrMapping/>
  </p:clrMapOvr>
</p:notes>
</file>

<file path=ppt/notesSlides/notesSlide5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613" name="Shape 613"/>
        <p:cNvGrpSpPr/>
        <p:nvPr/>
      </p:nvGrpSpPr>
      <p:grpSpPr>
        <a:xfrm>
          <a:off x="0" y="0"/>
          <a:ext cx="0" cy="0"/>
          <a:chOff x="0" y="0"/>
          <a:chExt cx="0" cy="0"/>
        </a:xfrm>
      </p:grpSpPr>
      <p:sp>
        <p:nvSpPr>
          <p:cNvPr id="614" name="Google Shape;614;p55:notes"/>
          <p:cNvSpPr/>
          <p:nvPr>
            <p:ph idx="2" type="sldImg"/>
          </p:nvPr>
        </p:nvSpPr>
        <p:spPr>
          <a:xfrm>
            <a:off x="3265488" y="509588"/>
            <a:ext cx="3392487" cy="2544762"/>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15" name="Google Shape;615;p55:notes"/>
          <p:cNvSpPr txBox="1"/>
          <p:nvPr>
            <p:ph idx="1" type="body"/>
          </p:nvPr>
        </p:nvSpPr>
        <p:spPr>
          <a:xfrm>
            <a:off x="993275" y="3224128"/>
            <a:ext cx="7936914" cy="3054721"/>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616" name="Google Shape;616;p55:notes"/>
          <p:cNvSpPr txBox="1"/>
          <p:nvPr>
            <p:ph idx="12" type="sldNum"/>
          </p:nvPr>
        </p:nvSpPr>
        <p:spPr>
          <a:xfrm>
            <a:off x="5620820" y="6447168"/>
            <a:ext cx="4300323" cy="339896"/>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nl-NL"/>
              <a:t>‹#›</a:t>
            </a:fld>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71" name="Shape 171"/>
        <p:cNvGrpSpPr/>
        <p:nvPr/>
      </p:nvGrpSpPr>
      <p:grpSpPr>
        <a:xfrm>
          <a:off x="0" y="0"/>
          <a:ext cx="0" cy="0"/>
          <a:chOff x="0" y="0"/>
          <a:chExt cx="0" cy="0"/>
        </a:xfrm>
      </p:grpSpPr>
      <p:sp>
        <p:nvSpPr>
          <p:cNvPr id="172" name="Google Shape;172;p6:notes"/>
          <p:cNvSpPr/>
          <p:nvPr>
            <p:ph idx="2" type="sldImg"/>
          </p:nvPr>
        </p:nvSpPr>
        <p:spPr>
          <a:xfrm>
            <a:off x="3265488" y="509588"/>
            <a:ext cx="3392487" cy="2544762"/>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73" name="Google Shape;173;p6:notes"/>
          <p:cNvSpPr txBox="1"/>
          <p:nvPr>
            <p:ph idx="1" type="body"/>
          </p:nvPr>
        </p:nvSpPr>
        <p:spPr>
          <a:xfrm>
            <a:off x="993275" y="3224128"/>
            <a:ext cx="7936914" cy="3054721"/>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74" name="Google Shape;174;p6:notes"/>
          <p:cNvSpPr txBox="1"/>
          <p:nvPr>
            <p:ph idx="12" type="sldNum"/>
          </p:nvPr>
        </p:nvSpPr>
        <p:spPr>
          <a:xfrm>
            <a:off x="5620820" y="6447168"/>
            <a:ext cx="4300323" cy="339896"/>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nl-NL"/>
              <a:t>‹#›</a:t>
            </a:fld>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79" name="Shape 179"/>
        <p:cNvGrpSpPr/>
        <p:nvPr/>
      </p:nvGrpSpPr>
      <p:grpSpPr>
        <a:xfrm>
          <a:off x="0" y="0"/>
          <a:ext cx="0" cy="0"/>
          <a:chOff x="0" y="0"/>
          <a:chExt cx="0" cy="0"/>
        </a:xfrm>
      </p:grpSpPr>
      <p:sp>
        <p:nvSpPr>
          <p:cNvPr id="180" name="Google Shape;180;p7:notes"/>
          <p:cNvSpPr/>
          <p:nvPr>
            <p:ph idx="2" type="sldImg"/>
          </p:nvPr>
        </p:nvSpPr>
        <p:spPr>
          <a:xfrm>
            <a:off x="3265488" y="509588"/>
            <a:ext cx="3392487" cy="2544762"/>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81" name="Google Shape;181;p7:notes"/>
          <p:cNvSpPr txBox="1"/>
          <p:nvPr>
            <p:ph idx="1" type="body"/>
          </p:nvPr>
        </p:nvSpPr>
        <p:spPr>
          <a:xfrm>
            <a:off x="993275" y="3224128"/>
            <a:ext cx="7936914" cy="3054721"/>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82" name="Google Shape;182;p7:notes"/>
          <p:cNvSpPr txBox="1"/>
          <p:nvPr>
            <p:ph idx="12" type="sldNum"/>
          </p:nvPr>
        </p:nvSpPr>
        <p:spPr>
          <a:xfrm>
            <a:off x="5620820" y="6447168"/>
            <a:ext cx="4300323" cy="339896"/>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nl-NL"/>
              <a:t>‹#›</a:t>
            </a:fld>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87" name="Shape 187"/>
        <p:cNvGrpSpPr/>
        <p:nvPr/>
      </p:nvGrpSpPr>
      <p:grpSpPr>
        <a:xfrm>
          <a:off x="0" y="0"/>
          <a:ext cx="0" cy="0"/>
          <a:chOff x="0" y="0"/>
          <a:chExt cx="0" cy="0"/>
        </a:xfrm>
      </p:grpSpPr>
      <p:sp>
        <p:nvSpPr>
          <p:cNvPr id="188" name="Google Shape;188;p8:notes"/>
          <p:cNvSpPr/>
          <p:nvPr>
            <p:ph idx="2" type="sldImg"/>
          </p:nvPr>
        </p:nvSpPr>
        <p:spPr>
          <a:xfrm>
            <a:off x="3265488" y="509588"/>
            <a:ext cx="3392487" cy="2544762"/>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89" name="Google Shape;189;p8:notes"/>
          <p:cNvSpPr txBox="1"/>
          <p:nvPr>
            <p:ph idx="1" type="body"/>
          </p:nvPr>
        </p:nvSpPr>
        <p:spPr>
          <a:xfrm>
            <a:off x="993275" y="3224128"/>
            <a:ext cx="7936914" cy="3054721"/>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90" name="Google Shape;190;p8:notes"/>
          <p:cNvSpPr txBox="1"/>
          <p:nvPr>
            <p:ph idx="12" type="sldNum"/>
          </p:nvPr>
        </p:nvSpPr>
        <p:spPr>
          <a:xfrm>
            <a:off x="5620820" y="6447168"/>
            <a:ext cx="4300323" cy="339896"/>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nl-NL"/>
              <a:t>‹#›</a:t>
            </a:fld>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96" name="Shape 196"/>
        <p:cNvGrpSpPr/>
        <p:nvPr/>
      </p:nvGrpSpPr>
      <p:grpSpPr>
        <a:xfrm>
          <a:off x="0" y="0"/>
          <a:ext cx="0" cy="0"/>
          <a:chOff x="0" y="0"/>
          <a:chExt cx="0" cy="0"/>
        </a:xfrm>
      </p:grpSpPr>
      <p:sp>
        <p:nvSpPr>
          <p:cNvPr id="197" name="Google Shape;197;p9:notes"/>
          <p:cNvSpPr/>
          <p:nvPr>
            <p:ph idx="2" type="sldImg"/>
          </p:nvPr>
        </p:nvSpPr>
        <p:spPr>
          <a:xfrm>
            <a:off x="3265488" y="509588"/>
            <a:ext cx="3392487" cy="2544762"/>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98" name="Google Shape;198;p9:notes"/>
          <p:cNvSpPr txBox="1"/>
          <p:nvPr>
            <p:ph idx="1" type="body"/>
          </p:nvPr>
        </p:nvSpPr>
        <p:spPr>
          <a:xfrm>
            <a:off x="993275" y="3224128"/>
            <a:ext cx="7936914" cy="3054721"/>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99" name="Google Shape;199;p9:notes"/>
          <p:cNvSpPr txBox="1"/>
          <p:nvPr>
            <p:ph idx="12" type="sldNum"/>
          </p:nvPr>
        </p:nvSpPr>
        <p:spPr>
          <a:xfrm>
            <a:off x="5620820" y="6447168"/>
            <a:ext cx="4300323" cy="339896"/>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nl-NL"/>
              <a:t>‹#›</a:t>
            </a:fld>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eldia" showMasterSp="0" type="title">
  <p:cSld name="TITLE">
    <p:bg>
      <p:bgPr>
        <a:solidFill>
          <a:srgbClr val="D9D9D9"/>
        </a:solidFill>
      </p:bgPr>
    </p:bg>
    <p:spTree>
      <p:nvGrpSpPr>
        <p:cNvPr id="18" name="Shape 18"/>
        <p:cNvGrpSpPr/>
        <p:nvPr/>
      </p:nvGrpSpPr>
      <p:grpSpPr>
        <a:xfrm>
          <a:off x="0" y="0"/>
          <a:ext cx="0" cy="0"/>
          <a:chOff x="0" y="0"/>
          <a:chExt cx="0" cy="0"/>
        </a:xfrm>
      </p:grpSpPr>
      <p:sp>
        <p:nvSpPr>
          <p:cNvPr id="19" name="Google Shape;19;p2"/>
          <p:cNvSpPr/>
          <p:nvPr/>
        </p:nvSpPr>
        <p:spPr>
          <a:xfrm>
            <a:off x="2382" y="6400800"/>
            <a:ext cx="9141600" cy="457200"/>
          </a:xfrm>
          <a:prstGeom prst="rect">
            <a:avLst/>
          </a:prstGeom>
          <a:solidFill>
            <a:srgbClr val="82837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 name="Google Shape;20;p2"/>
          <p:cNvSpPr txBox="1"/>
          <p:nvPr>
            <p:ph type="ctrTitle"/>
          </p:nvPr>
        </p:nvSpPr>
        <p:spPr>
          <a:xfrm>
            <a:off x="822960" y="758952"/>
            <a:ext cx="7543800" cy="3566100"/>
          </a:xfrm>
          <a:prstGeom prst="rect">
            <a:avLst/>
          </a:prstGeom>
          <a:noFill/>
          <a:ln>
            <a:noFill/>
          </a:ln>
        </p:spPr>
        <p:txBody>
          <a:bodyPr anchorCtr="0" anchor="b" bIns="45700" lIns="91425" spcFirstLastPara="1" rIns="91425" wrap="square" tIns="45700">
            <a:noAutofit/>
          </a:bodyPr>
          <a:lstStyle>
            <a:lvl1pPr lvl="0" algn="l">
              <a:lnSpc>
                <a:spcPct val="85000"/>
              </a:lnSpc>
              <a:spcBef>
                <a:spcPts val="0"/>
              </a:spcBef>
              <a:spcAft>
                <a:spcPts val="0"/>
              </a:spcAft>
              <a:buClr>
                <a:srgbClr val="262626"/>
              </a:buClr>
              <a:buSzPts val="8000"/>
              <a:buFont typeface="Calibri"/>
              <a:buNone/>
              <a:defRPr sz="8000">
                <a:solidFill>
                  <a:srgbClr val="262626"/>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1" name="Google Shape;21;p2"/>
          <p:cNvSpPr txBox="1"/>
          <p:nvPr>
            <p:ph idx="1" type="subTitle"/>
          </p:nvPr>
        </p:nvSpPr>
        <p:spPr>
          <a:xfrm>
            <a:off x="825038" y="4455621"/>
            <a:ext cx="7543800" cy="1143000"/>
          </a:xfrm>
          <a:prstGeom prst="rect">
            <a:avLst/>
          </a:prstGeom>
          <a:noFill/>
          <a:ln>
            <a:noFill/>
          </a:ln>
        </p:spPr>
        <p:txBody>
          <a:bodyPr anchorCtr="0" anchor="t" bIns="45700" lIns="91425" spcFirstLastPara="1" rIns="91425" wrap="square" tIns="45700">
            <a:noAutofit/>
          </a:bodyPr>
          <a:lstStyle>
            <a:lvl1pPr lvl="0" algn="l">
              <a:lnSpc>
                <a:spcPct val="90000"/>
              </a:lnSpc>
              <a:spcBef>
                <a:spcPts val="1200"/>
              </a:spcBef>
              <a:spcAft>
                <a:spcPts val="0"/>
              </a:spcAft>
              <a:buSzPts val="2400"/>
              <a:buNone/>
              <a:defRPr sz="2400" cap="none">
                <a:solidFill>
                  <a:schemeClr val="dk2"/>
                </a:solidFill>
                <a:latin typeface="Calibri"/>
                <a:ea typeface="Calibri"/>
                <a:cs typeface="Calibri"/>
                <a:sym typeface="Calibri"/>
              </a:defRPr>
            </a:lvl1pPr>
            <a:lvl2pPr lvl="1" algn="ctr">
              <a:lnSpc>
                <a:spcPct val="90000"/>
              </a:lnSpc>
              <a:spcBef>
                <a:spcPts val="200"/>
              </a:spcBef>
              <a:spcAft>
                <a:spcPts val="0"/>
              </a:spcAft>
              <a:buSzPts val="2400"/>
              <a:buNone/>
              <a:defRPr sz="2400"/>
            </a:lvl2pPr>
            <a:lvl3pPr lvl="2" algn="ctr">
              <a:lnSpc>
                <a:spcPct val="90000"/>
              </a:lnSpc>
              <a:spcBef>
                <a:spcPts val="400"/>
              </a:spcBef>
              <a:spcAft>
                <a:spcPts val="0"/>
              </a:spcAft>
              <a:buSzPts val="2400"/>
              <a:buNone/>
              <a:defRPr sz="2400"/>
            </a:lvl3pPr>
            <a:lvl4pPr lvl="3" algn="ctr">
              <a:lnSpc>
                <a:spcPct val="90000"/>
              </a:lnSpc>
              <a:spcBef>
                <a:spcPts val="400"/>
              </a:spcBef>
              <a:spcAft>
                <a:spcPts val="0"/>
              </a:spcAft>
              <a:buSzPts val="2000"/>
              <a:buNone/>
              <a:defRPr sz="2000"/>
            </a:lvl4pPr>
            <a:lvl5pPr lvl="4" algn="ctr">
              <a:lnSpc>
                <a:spcPct val="90000"/>
              </a:lnSpc>
              <a:spcBef>
                <a:spcPts val="400"/>
              </a:spcBef>
              <a:spcAft>
                <a:spcPts val="0"/>
              </a:spcAft>
              <a:buSzPts val="2000"/>
              <a:buNone/>
              <a:defRPr sz="2000"/>
            </a:lvl5pPr>
            <a:lvl6pPr lvl="5" algn="ctr">
              <a:lnSpc>
                <a:spcPct val="90000"/>
              </a:lnSpc>
              <a:spcBef>
                <a:spcPts val="400"/>
              </a:spcBef>
              <a:spcAft>
                <a:spcPts val="0"/>
              </a:spcAft>
              <a:buSzPts val="2000"/>
              <a:buNone/>
              <a:defRPr sz="2000"/>
            </a:lvl6pPr>
            <a:lvl7pPr lvl="6" algn="ctr">
              <a:lnSpc>
                <a:spcPct val="90000"/>
              </a:lnSpc>
              <a:spcBef>
                <a:spcPts val="400"/>
              </a:spcBef>
              <a:spcAft>
                <a:spcPts val="0"/>
              </a:spcAft>
              <a:buSzPts val="2000"/>
              <a:buNone/>
              <a:defRPr sz="2000"/>
            </a:lvl7pPr>
            <a:lvl8pPr lvl="7" algn="ctr">
              <a:lnSpc>
                <a:spcPct val="90000"/>
              </a:lnSpc>
              <a:spcBef>
                <a:spcPts val="400"/>
              </a:spcBef>
              <a:spcAft>
                <a:spcPts val="0"/>
              </a:spcAft>
              <a:buSzPts val="2000"/>
              <a:buNone/>
              <a:defRPr sz="2000"/>
            </a:lvl8pPr>
            <a:lvl9pPr lvl="8" algn="ctr">
              <a:lnSpc>
                <a:spcPct val="90000"/>
              </a:lnSpc>
              <a:spcBef>
                <a:spcPts val="400"/>
              </a:spcBef>
              <a:spcAft>
                <a:spcPts val="400"/>
              </a:spcAft>
              <a:buSzPts val="2000"/>
              <a:buNone/>
              <a:defRPr sz="2000"/>
            </a:lvl9pPr>
          </a:lstStyle>
          <a:p/>
        </p:txBody>
      </p:sp>
      <p:sp>
        <p:nvSpPr>
          <p:cNvPr id="22" name="Google Shape;22;p2"/>
          <p:cNvSpPr txBox="1"/>
          <p:nvPr>
            <p:ph idx="10" type="dt"/>
          </p:nvPr>
        </p:nvSpPr>
        <p:spPr>
          <a:xfrm>
            <a:off x="822961" y="6459786"/>
            <a:ext cx="1854300" cy="365100"/>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3" name="Google Shape;23;p2"/>
          <p:cNvSpPr txBox="1"/>
          <p:nvPr>
            <p:ph idx="11" type="ftr"/>
          </p:nvPr>
        </p:nvSpPr>
        <p:spPr>
          <a:xfrm>
            <a:off x="2764639" y="6459786"/>
            <a:ext cx="3617100" cy="365100"/>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4" name="Google Shape;24;p2"/>
          <p:cNvSpPr txBox="1"/>
          <p:nvPr>
            <p:ph idx="12" type="sldNum"/>
          </p:nvPr>
        </p:nvSpPr>
        <p:spPr>
          <a:xfrm>
            <a:off x="7425344" y="6459786"/>
            <a:ext cx="984000" cy="365100"/>
          </a:xfrm>
          <a:prstGeom prst="rect">
            <a:avLst/>
          </a:prstGeom>
          <a:noFill/>
          <a:ln>
            <a:noFill/>
          </a:ln>
        </p:spPr>
        <p:txBody>
          <a:bodyPr anchorCtr="0" anchor="ctr" bIns="45700" lIns="91425" spcFirstLastPara="1" rIns="91425" wrap="square" tIns="45700">
            <a:noAutofit/>
          </a:bodyPr>
          <a:lstStyle>
            <a:lvl1pPr indent="0" lvl="0" marL="0" algn="r">
              <a:spcBef>
                <a:spcPts val="0"/>
              </a:spcBef>
              <a:spcAft>
                <a:spcPts val="0"/>
              </a:spcAft>
              <a:buNone/>
              <a:defRPr/>
            </a:lvl1pPr>
            <a:lvl2pPr indent="0" lvl="1" marL="0" algn="r">
              <a:spcBef>
                <a:spcPts val="0"/>
              </a:spcBef>
              <a:spcAft>
                <a:spcPts val="0"/>
              </a:spcAft>
              <a:buNone/>
              <a:defRPr/>
            </a:lvl2pPr>
            <a:lvl3pPr indent="0" lvl="2" marL="0" algn="r">
              <a:spcBef>
                <a:spcPts val="0"/>
              </a:spcBef>
              <a:spcAft>
                <a:spcPts val="0"/>
              </a:spcAft>
              <a:buNone/>
              <a:defRPr/>
            </a:lvl3pPr>
            <a:lvl4pPr indent="0" lvl="3" marL="0" algn="r">
              <a:spcBef>
                <a:spcPts val="0"/>
              </a:spcBef>
              <a:spcAft>
                <a:spcPts val="0"/>
              </a:spcAft>
              <a:buNone/>
              <a:defRPr/>
            </a:lvl4pPr>
            <a:lvl5pPr indent="0" lvl="4" marL="0" algn="r">
              <a:spcBef>
                <a:spcPts val="0"/>
              </a:spcBef>
              <a:spcAft>
                <a:spcPts val="0"/>
              </a:spcAft>
              <a:buNone/>
              <a:defRPr/>
            </a:lvl5pPr>
            <a:lvl6pPr indent="0" lvl="5" marL="0" algn="r">
              <a:spcBef>
                <a:spcPts val="0"/>
              </a:spcBef>
              <a:spcAft>
                <a:spcPts val="0"/>
              </a:spcAft>
              <a:buNone/>
              <a:defRPr/>
            </a:lvl6pPr>
            <a:lvl7pPr indent="0" lvl="6" marL="0" algn="r">
              <a:spcBef>
                <a:spcPts val="0"/>
              </a:spcBef>
              <a:spcAft>
                <a:spcPts val="0"/>
              </a:spcAft>
              <a:buNone/>
              <a:defRPr/>
            </a:lvl7pPr>
            <a:lvl8pPr indent="0" lvl="7" marL="0" algn="r">
              <a:spcBef>
                <a:spcPts val="0"/>
              </a:spcBef>
              <a:spcAft>
                <a:spcPts val="0"/>
              </a:spcAft>
              <a:buNone/>
              <a:defRPr/>
            </a:lvl8pPr>
            <a:lvl9pPr indent="0" lvl="8" marL="0" algn="r">
              <a:spcBef>
                <a:spcPts val="0"/>
              </a:spcBef>
              <a:spcAft>
                <a:spcPts val="0"/>
              </a:spcAft>
              <a:buNone/>
              <a:defRPr/>
            </a:lvl9pPr>
          </a:lstStyle>
          <a:p>
            <a:pPr indent="0" lvl="0" marL="0" rtl="0" algn="r">
              <a:spcBef>
                <a:spcPts val="0"/>
              </a:spcBef>
              <a:spcAft>
                <a:spcPts val="0"/>
              </a:spcAft>
              <a:buNone/>
            </a:pPr>
            <a:fld id="{00000000-1234-1234-1234-123412341234}" type="slidenum">
              <a:rPr lang="nl-NL"/>
              <a:t>‹#›</a:t>
            </a:fld>
            <a:endParaRPr/>
          </a:p>
        </p:txBody>
      </p:sp>
      <p:cxnSp>
        <p:nvCxnSpPr>
          <p:cNvPr id="25" name="Google Shape;25;p2"/>
          <p:cNvCxnSpPr/>
          <p:nvPr/>
        </p:nvCxnSpPr>
        <p:spPr>
          <a:xfrm>
            <a:off x="905744" y="4343400"/>
            <a:ext cx="7406700" cy="0"/>
          </a:xfrm>
          <a:prstGeom prst="straightConnector1">
            <a:avLst/>
          </a:prstGeom>
          <a:noFill/>
          <a:ln cap="flat" cmpd="sng" w="9525">
            <a:solidFill>
              <a:srgbClr val="7F7F7F"/>
            </a:solidFill>
            <a:prstDash val="solid"/>
            <a:round/>
            <a:headEnd len="sm" w="sm" type="none"/>
            <a:tailEnd len="sm" w="sm" type="none"/>
          </a:ln>
        </p:spPr>
      </p:cxnSp>
      <p:sp>
        <p:nvSpPr>
          <p:cNvPr id="26" name="Google Shape;26;p2"/>
          <p:cNvSpPr/>
          <p:nvPr/>
        </p:nvSpPr>
        <p:spPr>
          <a:xfrm>
            <a:off x="0" y="6334315"/>
            <a:ext cx="9144000" cy="66000"/>
          </a:xfrm>
          <a:prstGeom prst="rect">
            <a:avLst/>
          </a:pr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Leeg" showMasterSp="0" type="blank">
  <p:cSld name="BLANK">
    <p:bg>
      <p:bgPr>
        <a:solidFill>
          <a:srgbClr val="D9D9D9"/>
        </a:solidFill>
      </p:bgPr>
    </p:bg>
    <p:spTree>
      <p:nvGrpSpPr>
        <p:cNvPr id="88" name="Shape 88"/>
        <p:cNvGrpSpPr/>
        <p:nvPr/>
      </p:nvGrpSpPr>
      <p:grpSpPr>
        <a:xfrm>
          <a:off x="0" y="0"/>
          <a:ext cx="0" cy="0"/>
          <a:chOff x="0" y="0"/>
          <a:chExt cx="0" cy="0"/>
        </a:xfrm>
      </p:grpSpPr>
      <p:sp>
        <p:nvSpPr>
          <p:cNvPr id="89" name="Google Shape;89;p11"/>
          <p:cNvSpPr/>
          <p:nvPr/>
        </p:nvSpPr>
        <p:spPr>
          <a:xfrm>
            <a:off x="2382" y="6400800"/>
            <a:ext cx="9141600" cy="457200"/>
          </a:xfrm>
          <a:prstGeom prst="rect">
            <a:avLst/>
          </a:prstGeom>
          <a:solidFill>
            <a:srgbClr val="82837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0" name="Google Shape;90;p11"/>
          <p:cNvSpPr/>
          <p:nvPr/>
        </p:nvSpPr>
        <p:spPr>
          <a:xfrm>
            <a:off x="12" y="6334316"/>
            <a:ext cx="9141600" cy="63900"/>
          </a:xfrm>
          <a:prstGeom prst="rect">
            <a:avLst/>
          </a:pr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1" name="Google Shape;91;p11"/>
          <p:cNvSpPr txBox="1"/>
          <p:nvPr>
            <p:ph idx="10" type="dt"/>
          </p:nvPr>
        </p:nvSpPr>
        <p:spPr>
          <a:xfrm>
            <a:off x="822961" y="6459786"/>
            <a:ext cx="1854300" cy="365100"/>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92" name="Google Shape;92;p11"/>
          <p:cNvSpPr txBox="1"/>
          <p:nvPr>
            <p:ph idx="11" type="ftr"/>
          </p:nvPr>
        </p:nvSpPr>
        <p:spPr>
          <a:xfrm>
            <a:off x="2764639" y="6459786"/>
            <a:ext cx="3617100" cy="365100"/>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solidFill>
                  <a:srgbClr val="FFFFFF"/>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93" name="Google Shape;93;p11"/>
          <p:cNvSpPr txBox="1"/>
          <p:nvPr>
            <p:ph idx="12" type="sldNum"/>
          </p:nvPr>
        </p:nvSpPr>
        <p:spPr>
          <a:xfrm>
            <a:off x="7425344" y="6459786"/>
            <a:ext cx="984000" cy="365100"/>
          </a:xfrm>
          <a:prstGeom prst="rect">
            <a:avLst/>
          </a:prstGeom>
          <a:noFill/>
          <a:ln>
            <a:noFill/>
          </a:ln>
        </p:spPr>
        <p:txBody>
          <a:bodyPr anchorCtr="0" anchor="ctr" bIns="45700" lIns="91425" spcFirstLastPara="1" rIns="91425" wrap="square" tIns="45700">
            <a:noAutofit/>
          </a:bodyPr>
          <a:lstStyle>
            <a:lvl1pPr indent="0" lvl="0" marL="0" algn="r">
              <a:spcBef>
                <a:spcPts val="0"/>
              </a:spcBef>
              <a:spcAft>
                <a:spcPts val="0"/>
              </a:spcAft>
              <a:buNone/>
              <a:defRPr/>
            </a:lvl1pPr>
            <a:lvl2pPr indent="0" lvl="1" marL="0" algn="r">
              <a:spcBef>
                <a:spcPts val="0"/>
              </a:spcBef>
              <a:spcAft>
                <a:spcPts val="0"/>
              </a:spcAft>
              <a:buNone/>
              <a:defRPr/>
            </a:lvl2pPr>
            <a:lvl3pPr indent="0" lvl="2" marL="0" algn="r">
              <a:spcBef>
                <a:spcPts val="0"/>
              </a:spcBef>
              <a:spcAft>
                <a:spcPts val="0"/>
              </a:spcAft>
              <a:buNone/>
              <a:defRPr/>
            </a:lvl3pPr>
            <a:lvl4pPr indent="0" lvl="3" marL="0" algn="r">
              <a:spcBef>
                <a:spcPts val="0"/>
              </a:spcBef>
              <a:spcAft>
                <a:spcPts val="0"/>
              </a:spcAft>
              <a:buNone/>
              <a:defRPr/>
            </a:lvl4pPr>
            <a:lvl5pPr indent="0" lvl="4" marL="0" algn="r">
              <a:spcBef>
                <a:spcPts val="0"/>
              </a:spcBef>
              <a:spcAft>
                <a:spcPts val="0"/>
              </a:spcAft>
              <a:buNone/>
              <a:defRPr/>
            </a:lvl5pPr>
            <a:lvl6pPr indent="0" lvl="5" marL="0" algn="r">
              <a:spcBef>
                <a:spcPts val="0"/>
              </a:spcBef>
              <a:spcAft>
                <a:spcPts val="0"/>
              </a:spcAft>
              <a:buNone/>
              <a:defRPr/>
            </a:lvl6pPr>
            <a:lvl7pPr indent="0" lvl="6" marL="0" algn="r">
              <a:spcBef>
                <a:spcPts val="0"/>
              </a:spcBef>
              <a:spcAft>
                <a:spcPts val="0"/>
              </a:spcAft>
              <a:buNone/>
              <a:defRPr/>
            </a:lvl7pPr>
            <a:lvl8pPr indent="0" lvl="7" marL="0" algn="r">
              <a:spcBef>
                <a:spcPts val="0"/>
              </a:spcBef>
              <a:spcAft>
                <a:spcPts val="0"/>
              </a:spcAft>
              <a:buNone/>
              <a:defRPr/>
            </a:lvl8pPr>
            <a:lvl9pPr indent="0" lvl="8" marL="0" algn="r">
              <a:spcBef>
                <a:spcPts val="0"/>
              </a:spcBef>
              <a:spcAft>
                <a:spcPts val="0"/>
              </a:spcAft>
              <a:buNone/>
              <a:defRPr/>
            </a:lvl9pPr>
          </a:lstStyle>
          <a:p>
            <a:pPr indent="0" lvl="0" marL="0" rtl="0" algn="r">
              <a:spcBef>
                <a:spcPts val="0"/>
              </a:spcBef>
              <a:spcAft>
                <a:spcPts val="0"/>
              </a:spcAft>
              <a:buNone/>
            </a:pPr>
            <a:fld id="{00000000-1234-1234-1234-123412341234}" type="slidenum">
              <a:rPr lang="nl-NL"/>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Inhoud met bijschrift" showMasterSp="0" type="objTx">
  <p:cSld name="OBJECT_WITH_CAPTION_TEXT">
    <p:bg>
      <p:bgPr>
        <a:solidFill>
          <a:srgbClr val="D9D9D9"/>
        </a:solidFill>
      </p:bgPr>
    </p:bg>
    <p:spTree>
      <p:nvGrpSpPr>
        <p:cNvPr id="94" name="Shape 94"/>
        <p:cNvGrpSpPr/>
        <p:nvPr/>
      </p:nvGrpSpPr>
      <p:grpSpPr>
        <a:xfrm>
          <a:off x="0" y="0"/>
          <a:ext cx="0" cy="0"/>
          <a:chOff x="0" y="0"/>
          <a:chExt cx="0" cy="0"/>
        </a:xfrm>
      </p:grpSpPr>
      <p:sp>
        <p:nvSpPr>
          <p:cNvPr id="95" name="Google Shape;95;p12"/>
          <p:cNvSpPr/>
          <p:nvPr/>
        </p:nvSpPr>
        <p:spPr>
          <a:xfrm>
            <a:off x="13" y="0"/>
            <a:ext cx="3038100" cy="6858000"/>
          </a:xfrm>
          <a:prstGeom prst="rect">
            <a:avLst/>
          </a:prstGeom>
          <a:solidFill>
            <a:srgbClr val="82837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6" name="Google Shape;96;p12"/>
          <p:cNvSpPr/>
          <p:nvPr/>
        </p:nvSpPr>
        <p:spPr>
          <a:xfrm>
            <a:off x="3030053" y="0"/>
            <a:ext cx="48000" cy="6858000"/>
          </a:xfrm>
          <a:prstGeom prst="rect">
            <a:avLst/>
          </a:pr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7" name="Google Shape;97;p12"/>
          <p:cNvSpPr txBox="1"/>
          <p:nvPr>
            <p:ph type="title"/>
          </p:nvPr>
        </p:nvSpPr>
        <p:spPr>
          <a:xfrm>
            <a:off x="342900" y="594359"/>
            <a:ext cx="2400300" cy="2286000"/>
          </a:xfrm>
          <a:prstGeom prst="rect">
            <a:avLst/>
          </a:prstGeom>
          <a:noFill/>
          <a:ln>
            <a:noFill/>
          </a:ln>
        </p:spPr>
        <p:txBody>
          <a:bodyPr anchorCtr="0" anchor="b" bIns="45700" lIns="91425" spcFirstLastPara="1" rIns="91425" wrap="square" tIns="45700">
            <a:noAutofit/>
          </a:bodyPr>
          <a:lstStyle>
            <a:lvl1pPr lvl="0" algn="l">
              <a:lnSpc>
                <a:spcPct val="85000"/>
              </a:lnSpc>
              <a:spcBef>
                <a:spcPts val="0"/>
              </a:spcBef>
              <a:spcAft>
                <a:spcPts val="0"/>
              </a:spcAft>
              <a:buClr>
                <a:srgbClr val="FFFFFF"/>
              </a:buClr>
              <a:buSzPts val="3600"/>
              <a:buFont typeface="Calibri"/>
              <a:buNone/>
              <a:defRPr b="0" sz="3600">
                <a:solidFill>
                  <a:srgbClr val="FFFFFF"/>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98" name="Google Shape;98;p12"/>
          <p:cNvSpPr txBox="1"/>
          <p:nvPr>
            <p:ph idx="1" type="body"/>
          </p:nvPr>
        </p:nvSpPr>
        <p:spPr>
          <a:xfrm>
            <a:off x="3600450" y="731520"/>
            <a:ext cx="4869300" cy="5257800"/>
          </a:xfrm>
          <a:prstGeom prst="rect">
            <a:avLst/>
          </a:prstGeom>
          <a:noFill/>
          <a:ln>
            <a:noFill/>
          </a:ln>
        </p:spPr>
        <p:txBody>
          <a:bodyPr anchorCtr="0" anchor="t" bIns="45700" lIns="0" spcFirstLastPara="1" rIns="0" wrap="square" tIns="45700">
            <a:noAutofit/>
          </a:bodyPr>
          <a:lstStyle>
            <a:lvl1pPr indent="-342900" lvl="0" marL="457200" algn="l">
              <a:lnSpc>
                <a:spcPct val="90000"/>
              </a:lnSpc>
              <a:spcBef>
                <a:spcPts val="1200"/>
              </a:spcBef>
              <a:spcAft>
                <a:spcPts val="0"/>
              </a:spcAft>
              <a:buSzPts val="1800"/>
              <a:buChar char=" "/>
              <a:defRPr/>
            </a:lvl1pPr>
            <a:lvl2pPr indent="-342900" lvl="1" marL="914400" algn="l">
              <a:lnSpc>
                <a:spcPct val="90000"/>
              </a:lnSpc>
              <a:spcBef>
                <a:spcPts val="200"/>
              </a:spcBef>
              <a:spcAft>
                <a:spcPts val="0"/>
              </a:spcAft>
              <a:buSzPts val="1800"/>
              <a:buChar char="◦"/>
              <a:defRPr/>
            </a:lvl2pPr>
            <a:lvl3pPr indent="-342900" lvl="2" marL="1371600" algn="l">
              <a:lnSpc>
                <a:spcPct val="90000"/>
              </a:lnSpc>
              <a:spcBef>
                <a:spcPts val="400"/>
              </a:spcBef>
              <a:spcAft>
                <a:spcPts val="0"/>
              </a:spcAft>
              <a:buSzPts val="1800"/>
              <a:buChar char="◦"/>
              <a:defRPr/>
            </a:lvl3pPr>
            <a:lvl4pPr indent="-342900" lvl="3" marL="1828800" algn="l">
              <a:lnSpc>
                <a:spcPct val="90000"/>
              </a:lnSpc>
              <a:spcBef>
                <a:spcPts val="400"/>
              </a:spcBef>
              <a:spcAft>
                <a:spcPts val="0"/>
              </a:spcAft>
              <a:buSzPts val="1800"/>
              <a:buChar char="◦"/>
              <a:defRPr/>
            </a:lvl4pPr>
            <a:lvl5pPr indent="-342900" lvl="4" marL="2286000" algn="l">
              <a:lnSpc>
                <a:spcPct val="90000"/>
              </a:lnSpc>
              <a:spcBef>
                <a:spcPts val="400"/>
              </a:spcBef>
              <a:spcAft>
                <a:spcPts val="0"/>
              </a:spcAft>
              <a:buSzPts val="1800"/>
              <a:buChar char="◦"/>
              <a:defRPr/>
            </a:lvl5pPr>
            <a:lvl6pPr indent="-342900" lvl="5" marL="2743200" algn="l">
              <a:lnSpc>
                <a:spcPct val="90000"/>
              </a:lnSpc>
              <a:spcBef>
                <a:spcPts val="400"/>
              </a:spcBef>
              <a:spcAft>
                <a:spcPts val="0"/>
              </a:spcAft>
              <a:buSzPts val="1800"/>
              <a:buChar char="◦"/>
              <a:defRPr/>
            </a:lvl6pPr>
            <a:lvl7pPr indent="-342900" lvl="6" marL="3200400" algn="l">
              <a:lnSpc>
                <a:spcPct val="90000"/>
              </a:lnSpc>
              <a:spcBef>
                <a:spcPts val="400"/>
              </a:spcBef>
              <a:spcAft>
                <a:spcPts val="0"/>
              </a:spcAft>
              <a:buSzPts val="1800"/>
              <a:buChar char="◦"/>
              <a:defRPr/>
            </a:lvl7pPr>
            <a:lvl8pPr indent="-342900" lvl="7" marL="3657600" algn="l">
              <a:lnSpc>
                <a:spcPct val="90000"/>
              </a:lnSpc>
              <a:spcBef>
                <a:spcPts val="400"/>
              </a:spcBef>
              <a:spcAft>
                <a:spcPts val="0"/>
              </a:spcAft>
              <a:buSzPts val="1800"/>
              <a:buChar char="◦"/>
              <a:defRPr/>
            </a:lvl8pPr>
            <a:lvl9pPr indent="-342900" lvl="8" marL="4114800" algn="l">
              <a:lnSpc>
                <a:spcPct val="90000"/>
              </a:lnSpc>
              <a:spcBef>
                <a:spcPts val="400"/>
              </a:spcBef>
              <a:spcAft>
                <a:spcPts val="400"/>
              </a:spcAft>
              <a:buSzPts val="1800"/>
              <a:buChar char="◦"/>
              <a:defRPr/>
            </a:lvl9pPr>
          </a:lstStyle>
          <a:p/>
        </p:txBody>
      </p:sp>
      <p:sp>
        <p:nvSpPr>
          <p:cNvPr id="99" name="Google Shape;99;p12"/>
          <p:cNvSpPr txBox="1"/>
          <p:nvPr>
            <p:ph idx="2" type="body"/>
          </p:nvPr>
        </p:nvSpPr>
        <p:spPr>
          <a:xfrm>
            <a:off x="342900" y="2926080"/>
            <a:ext cx="2400300" cy="3379200"/>
          </a:xfrm>
          <a:prstGeom prst="rect">
            <a:avLst/>
          </a:prstGeom>
          <a:noFill/>
          <a:ln>
            <a:noFill/>
          </a:ln>
        </p:spPr>
        <p:txBody>
          <a:bodyPr anchorCtr="0" anchor="t" bIns="45700" lIns="91425" spcFirstLastPara="1" rIns="91425" wrap="square" tIns="45700">
            <a:noAutofit/>
          </a:bodyPr>
          <a:lstStyle>
            <a:lvl1pPr indent="-228600" lvl="0" marL="457200" algn="l">
              <a:lnSpc>
                <a:spcPct val="90000"/>
              </a:lnSpc>
              <a:spcBef>
                <a:spcPts val="1200"/>
              </a:spcBef>
              <a:spcAft>
                <a:spcPts val="0"/>
              </a:spcAft>
              <a:buSzPts val="1500"/>
              <a:buNone/>
              <a:defRPr sz="1500">
                <a:solidFill>
                  <a:srgbClr val="FFFFFF"/>
                </a:solidFill>
              </a:defRPr>
            </a:lvl1pPr>
            <a:lvl2pPr indent="-228600" lvl="1" marL="914400" algn="l">
              <a:lnSpc>
                <a:spcPct val="90000"/>
              </a:lnSpc>
              <a:spcBef>
                <a:spcPts val="200"/>
              </a:spcBef>
              <a:spcAft>
                <a:spcPts val="0"/>
              </a:spcAft>
              <a:buSzPts val="1200"/>
              <a:buNone/>
              <a:defRPr sz="1200"/>
            </a:lvl2pPr>
            <a:lvl3pPr indent="-228600" lvl="2" marL="1371600" algn="l">
              <a:lnSpc>
                <a:spcPct val="90000"/>
              </a:lnSpc>
              <a:spcBef>
                <a:spcPts val="400"/>
              </a:spcBef>
              <a:spcAft>
                <a:spcPts val="0"/>
              </a:spcAft>
              <a:buSzPts val="1000"/>
              <a:buNone/>
              <a:defRPr sz="1000"/>
            </a:lvl3pPr>
            <a:lvl4pPr indent="-228600" lvl="3" marL="1828800" algn="l">
              <a:lnSpc>
                <a:spcPct val="90000"/>
              </a:lnSpc>
              <a:spcBef>
                <a:spcPts val="400"/>
              </a:spcBef>
              <a:spcAft>
                <a:spcPts val="0"/>
              </a:spcAft>
              <a:buSzPts val="900"/>
              <a:buNone/>
              <a:defRPr sz="900"/>
            </a:lvl4pPr>
            <a:lvl5pPr indent="-228600" lvl="4" marL="2286000" algn="l">
              <a:lnSpc>
                <a:spcPct val="90000"/>
              </a:lnSpc>
              <a:spcBef>
                <a:spcPts val="400"/>
              </a:spcBef>
              <a:spcAft>
                <a:spcPts val="0"/>
              </a:spcAft>
              <a:buSzPts val="900"/>
              <a:buNone/>
              <a:defRPr sz="900"/>
            </a:lvl5pPr>
            <a:lvl6pPr indent="-228600" lvl="5" marL="2743200" algn="l">
              <a:lnSpc>
                <a:spcPct val="90000"/>
              </a:lnSpc>
              <a:spcBef>
                <a:spcPts val="400"/>
              </a:spcBef>
              <a:spcAft>
                <a:spcPts val="0"/>
              </a:spcAft>
              <a:buSzPts val="900"/>
              <a:buNone/>
              <a:defRPr sz="900"/>
            </a:lvl6pPr>
            <a:lvl7pPr indent="-228600" lvl="6" marL="3200400" algn="l">
              <a:lnSpc>
                <a:spcPct val="90000"/>
              </a:lnSpc>
              <a:spcBef>
                <a:spcPts val="400"/>
              </a:spcBef>
              <a:spcAft>
                <a:spcPts val="0"/>
              </a:spcAft>
              <a:buSzPts val="900"/>
              <a:buNone/>
              <a:defRPr sz="900"/>
            </a:lvl7pPr>
            <a:lvl8pPr indent="-228600" lvl="7" marL="3657600" algn="l">
              <a:lnSpc>
                <a:spcPct val="90000"/>
              </a:lnSpc>
              <a:spcBef>
                <a:spcPts val="400"/>
              </a:spcBef>
              <a:spcAft>
                <a:spcPts val="0"/>
              </a:spcAft>
              <a:buSzPts val="900"/>
              <a:buNone/>
              <a:defRPr sz="900"/>
            </a:lvl8pPr>
            <a:lvl9pPr indent="-228600" lvl="8" marL="4114800" algn="l">
              <a:lnSpc>
                <a:spcPct val="90000"/>
              </a:lnSpc>
              <a:spcBef>
                <a:spcPts val="400"/>
              </a:spcBef>
              <a:spcAft>
                <a:spcPts val="400"/>
              </a:spcAft>
              <a:buSzPts val="900"/>
              <a:buNone/>
              <a:defRPr sz="900"/>
            </a:lvl9pPr>
          </a:lstStyle>
          <a:p/>
        </p:txBody>
      </p:sp>
      <p:sp>
        <p:nvSpPr>
          <p:cNvPr id="100" name="Google Shape;100;p12"/>
          <p:cNvSpPr txBox="1"/>
          <p:nvPr>
            <p:ph idx="10" type="dt"/>
          </p:nvPr>
        </p:nvSpPr>
        <p:spPr>
          <a:xfrm>
            <a:off x="349134" y="6459786"/>
            <a:ext cx="1963800" cy="365100"/>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01" name="Google Shape;101;p12"/>
          <p:cNvSpPr txBox="1"/>
          <p:nvPr>
            <p:ph idx="11" type="ftr"/>
          </p:nvPr>
        </p:nvSpPr>
        <p:spPr>
          <a:xfrm>
            <a:off x="3600450" y="6459786"/>
            <a:ext cx="3486300" cy="365100"/>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solidFill>
                  <a:schemeClr val="dk2"/>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02" name="Google Shape;102;p12"/>
          <p:cNvSpPr txBox="1"/>
          <p:nvPr>
            <p:ph idx="12" type="sldNum"/>
          </p:nvPr>
        </p:nvSpPr>
        <p:spPr>
          <a:xfrm>
            <a:off x="7425344" y="6459786"/>
            <a:ext cx="984000" cy="365100"/>
          </a:xfrm>
          <a:prstGeom prst="rect">
            <a:avLst/>
          </a:prstGeom>
          <a:noFill/>
          <a:ln>
            <a:noFill/>
          </a:ln>
        </p:spPr>
        <p:txBody>
          <a:bodyPr anchorCtr="0" anchor="ctr" bIns="45700" lIns="91425" spcFirstLastPara="1" rIns="91425" wrap="square" tIns="45700">
            <a:noAutofit/>
          </a:bodyPr>
          <a:lstStyle>
            <a:lvl1pPr indent="0" lvl="0" marL="0" marR="0" algn="r">
              <a:spcBef>
                <a:spcPts val="0"/>
              </a:spcBef>
              <a:spcAft>
                <a:spcPts val="0"/>
              </a:spcAft>
              <a:buNone/>
              <a:defRPr b="0" i="0" sz="1050" u="none" cap="none" strike="noStrike">
                <a:solidFill>
                  <a:schemeClr val="dk2"/>
                </a:solidFill>
                <a:latin typeface="Arial"/>
                <a:ea typeface="Arial"/>
                <a:cs typeface="Arial"/>
                <a:sym typeface="Arial"/>
              </a:defRPr>
            </a:lvl1pPr>
            <a:lvl2pPr indent="0" lvl="1" marL="0" marR="0" algn="r">
              <a:spcBef>
                <a:spcPts val="0"/>
              </a:spcBef>
              <a:spcAft>
                <a:spcPts val="0"/>
              </a:spcAft>
              <a:buNone/>
              <a:defRPr b="0" i="0" sz="1050" u="none" cap="none" strike="noStrike">
                <a:solidFill>
                  <a:schemeClr val="dk2"/>
                </a:solidFill>
                <a:latin typeface="Arial"/>
                <a:ea typeface="Arial"/>
                <a:cs typeface="Arial"/>
                <a:sym typeface="Arial"/>
              </a:defRPr>
            </a:lvl2pPr>
            <a:lvl3pPr indent="0" lvl="2" marL="0" marR="0" algn="r">
              <a:spcBef>
                <a:spcPts val="0"/>
              </a:spcBef>
              <a:spcAft>
                <a:spcPts val="0"/>
              </a:spcAft>
              <a:buNone/>
              <a:defRPr b="0" i="0" sz="1050" u="none" cap="none" strike="noStrike">
                <a:solidFill>
                  <a:schemeClr val="dk2"/>
                </a:solidFill>
                <a:latin typeface="Arial"/>
                <a:ea typeface="Arial"/>
                <a:cs typeface="Arial"/>
                <a:sym typeface="Arial"/>
              </a:defRPr>
            </a:lvl3pPr>
            <a:lvl4pPr indent="0" lvl="3" marL="0" marR="0" algn="r">
              <a:spcBef>
                <a:spcPts val="0"/>
              </a:spcBef>
              <a:spcAft>
                <a:spcPts val="0"/>
              </a:spcAft>
              <a:buNone/>
              <a:defRPr b="0" i="0" sz="1050" u="none" cap="none" strike="noStrike">
                <a:solidFill>
                  <a:schemeClr val="dk2"/>
                </a:solidFill>
                <a:latin typeface="Arial"/>
                <a:ea typeface="Arial"/>
                <a:cs typeface="Arial"/>
                <a:sym typeface="Arial"/>
              </a:defRPr>
            </a:lvl4pPr>
            <a:lvl5pPr indent="0" lvl="4" marL="0" marR="0" algn="r">
              <a:spcBef>
                <a:spcPts val="0"/>
              </a:spcBef>
              <a:spcAft>
                <a:spcPts val="0"/>
              </a:spcAft>
              <a:buNone/>
              <a:defRPr b="0" i="0" sz="1050" u="none" cap="none" strike="noStrike">
                <a:solidFill>
                  <a:schemeClr val="dk2"/>
                </a:solidFill>
                <a:latin typeface="Arial"/>
                <a:ea typeface="Arial"/>
                <a:cs typeface="Arial"/>
                <a:sym typeface="Arial"/>
              </a:defRPr>
            </a:lvl5pPr>
            <a:lvl6pPr indent="0" lvl="5" marL="0" marR="0" algn="r">
              <a:spcBef>
                <a:spcPts val="0"/>
              </a:spcBef>
              <a:spcAft>
                <a:spcPts val="0"/>
              </a:spcAft>
              <a:buNone/>
              <a:defRPr b="0" i="0" sz="1050" u="none" cap="none" strike="noStrike">
                <a:solidFill>
                  <a:schemeClr val="dk2"/>
                </a:solidFill>
                <a:latin typeface="Arial"/>
                <a:ea typeface="Arial"/>
                <a:cs typeface="Arial"/>
                <a:sym typeface="Arial"/>
              </a:defRPr>
            </a:lvl6pPr>
            <a:lvl7pPr indent="0" lvl="6" marL="0" marR="0" algn="r">
              <a:spcBef>
                <a:spcPts val="0"/>
              </a:spcBef>
              <a:spcAft>
                <a:spcPts val="0"/>
              </a:spcAft>
              <a:buNone/>
              <a:defRPr b="0" i="0" sz="1050" u="none" cap="none" strike="noStrike">
                <a:solidFill>
                  <a:schemeClr val="dk2"/>
                </a:solidFill>
                <a:latin typeface="Arial"/>
                <a:ea typeface="Arial"/>
                <a:cs typeface="Arial"/>
                <a:sym typeface="Arial"/>
              </a:defRPr>
            </a:lvl7pPr>
            <a:lvl8pPr indent="0" lvl="7" marL="0" marR="0" algn="r">
              <a:spcBef>
                <a:spcPts val="0"/>
              </a:spcBef>
              <a:spcAft>
                <a:spcPts val="0"/>
              </a:spcAft>
              <a:buNone/>
              <a:defRPr b="0" i="0" sz="1050" u="none" cap="none" strike="noStrike">
                <a:solidFill>
                  <a:schemeClr val="dk2"/>
                </a:solidFill>
                <a:latin typeface="Arial"/>
                <a:ea typeface="Arial"/>
                <a:cs typeface="Arial"/>
                <a:sym typeface="Arial"/>
              </a:defRPr>
            </a:lvl8pPr>
            <a:lvl9pPr indent="0" lvl="8" marL="0" marR="0" algn="r">
              <a:spcBef>
                <a:spcPts val="0"/>
              </a:spcBef>
              <a:spcAft>
                <a:spcPts val="0"/>
              </a:spcAft>
              <a:buNone/>
              <a:defRPr b="0" i="0" sz="105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nl-NL"/>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Afbeelding met bijschrift" showMasterSp="0" type="picTx">
  <p:cSld name="PICTURE_WITH_CAPTION_TEXT">
    <p:bg>
      <p:bgPr>
        <a:solidFill>
          <a:srgbClr val="D9D9D9"/>
        </a:solidFill>
      </p:bgPr>
    </p:bg>
    <p:spTree>
      <p:nvGrpSpPr>
        <p:cNvPr id="103" name="Shape 103"/>
        <p:cNvGrpSpPr/>
        <p:nvPr/>
      </p:nvGrpSpPr>
      <p:grpSpPr>
        <a:xfrm>
          <a:off x="0" y="0"/>
          <a:ext cx="0" cy="0"/>
          <a:chOff x="0" y="0"/>
          <a:chExt cx="0" cy="0"/>
        </a:xfrm>
      </p:grpSpPr>
      <p:sp>
        <p:nvSpPr>
          <p:cNvPr id="104" name="Google Shape;104;p13"/>
          <p:cNvSpPr/>
          <p:nvPr/>
        </p:nvSpPr>
        <p:spPr>
          <a:xfrm>
            <a:off x="0" y="4953000"/>
            <a:ext cx="9141600" cy="1905000"/>
          </a:xfrm>
          <a:prstGeom prst="rect">
            <a:avLst/>
          </a:prstGeom>
          <a:solidFill>
            <a:srgbClr val="82837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5" name="Google Shape;105;p13"/>
          <p:cNvSpPr/>
          <p:nvPr/>
        </p:nvSpPr>
        <p:spPr>
          <a:xfrm>
            <a:off x="12" y="4915076"/>
            <a:ext cx="9141600" cy="63900"/>
          </a:xfrm>
          <a:prstGeom prst="rect">
            <a:avLst/>
          </a:pr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6" name="Google Shape;106;p13"/>
          <p:cNvSpPr txBox="1"/>
          <p:nvPr>
            <p:ph type="title"/>
          </p:nvPr>
        </p:nvSpPr>
        <p:spPr>
          <a:xfrm>
            <a:off x="822960" y="5074920"/>
            <a:ext cx="7585200" cy="822900"/>
          </a:xfrm>
          <a:prstGeom prst="rect">
            <a:avLst/>
          </a:prstGeom>
          <a:noFill/>
          <a:ln>
            <a:noFill/>
          </a:ln>
        </p:spPr>
        <p:txBody>
          <a:bodyPr anchorCtr="0" anchor="b" bIns="0" lIns="91425" spcFirstLastPara="1" rIns="91425" wrap="square" tIns="0">
            <a:noAutofit/>
          </a:bodyPr>
          <a:lstStyle>
            <a:lvl1pPr lvl="0" algn="l">
              <a:lnSpc>
                <a:spcPct val="85000"/>
              </a:lnSpc>
              <a:spcBef>
                <a:spcPts val="0"/>
              </a:spcBef>
              <a:spcAft>
                <a:spcPts val="0"/>
              </a:spcAft>
              <a:buClr>
                <a:srgbClr val="FFFFFF"/>
              </a:buClr>
              <a:buSzPts val="3600"/>
              <a:buFont typeface="Calibri"/>
              <a:buNone/>
              <a:defRPr b="0" sz="3600">
                <a:solidFill>
                  <a:srgbClr val="FFFFFF"/>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07" name="Google Shape;107;p13"/>
          <p:cNvSpPr/>
          <p:nvPr>
            <p:ph idx="2" type="pic"/>
          </p:nvPr>
        </p:nvSpPr>
        <p:spPr>
          <a:xfrm>
            <a:off x="12" y="0"/>
            <a:ext cx="9144000" cy="4915200"/>
          </a:xfrm>
          <a:prstGeom prst="rect">
            <a:avLst/>
          </a:prstGeom>
          <a:solidFill>
            <a:srgbClr val="CCCCC2"/>
          </a:solidFill>
          <a:ln>
            <a:noFill/>
          </a:ln>
        </p:spPr>
        <p:txBody>
          <a:bodyPr anchorCtr="0" anchor="t" bIns="45700" lIns="457200" spcFirstLastPara="1" rIns="0" wrap="square" tIns="457200">
            <a:noAutofit/>
          </a:bodyPr>
          <a:lstStyle>
            <a:lvl1pPr lvl="0" marR="0" rtl="0" algn="l">
              <a:lnSpc>
                <a:spcPct val="90000"/>
              </a:lnSpc>
              <a:spcBef>
                <a:spcPts val="1200"/>
              </a:spcBef>
              <a:spcAft>
                <a:spcPts val="0"/>
              </a:spcAft>
              <a:buClr>
                <a:schemeClr val="accent1"/>
              </a:buClr>
              <a:buSzPts val="3200"/>
              <a:buFont typeface="Calibri"/>
              <a:buNone/>
              <a:defRPr b="0" i="0" sz="3200" u="none" cap="none" strike="noStrike">
                <a:solidFill>
                  <a:srgbClr val="3F3F3F"/>
                </a:solidFill>
                <a:latin typeface="Calibri"/>
                <a:ea typeface="Calibri"/>
                <a:cs typeface="Calibri"/>
                <a:sym typeface="Calibri"/>
              </a:defRPr>
            </a:lvl1pPr>
            <a:lvl2pPr lvl="1" marR="0" rtl="0" algn="l">
              <a:lnSpc>
                <a:spcPct val="90000"/>
              </a:lnSpc>
              <a:spcBef>
                <a:spcPts val="200"/>
              </a:spcBef>
              <a:spcAft>
                <a:spcPts val="0"/>
              </a:spcAft>
              <a:buClr>
                <a:schemeClr val="accent1"/>
              </a:buClr>
              <a:buSzPts val="2800"/>
              <a:buFont typeface="Calibri"/>
              <a:buNone/>
              <a:defRPr b="0" i="0" sz="2800" u="none" cap="none" strike="noStrike">
                <a:solidFill>
                  <a:srgbClr val="3F3F3F"/>
                </a:solidFill>
                <a:latin typeface="Calibri"/>
                <a:ea typeface="Calibri"/>
                <a:cs typeface="Calibri"/>
                <a:sym typeface="Calibri"/>
              </a:defRPr>
            </a:lvl2pPr>
            <a:lvl3pPr lvl="2" marR="0" rtl="0" algn="l">
              <a:lnSpc>
                <a:spcPct val="90000"/>
              </a:lnSpc>
              <a:spcBef>
                <a:spcPts val="400"/>
              </a:spcBef>
              <a:spcAft>
                <a:spcPts val="0"/>
              </a:spcAft>
              <a:buClr>
                <a:schemeClr val="accent1"/>
              </a:buClr>
              <a:buSzPts val="2400"/>
              <a:buFont typeface="Calibri"/>
              <a:buNone/>
              <a:defRPr b="0" i="0" sz="2400" u="none" cap="none" strike="noStrike">
                <a:solidFill>
                  <a:srgbClr val="3F3F3F"/>
                </a:solidFill>
                <a:latin typeface="Calibri"/>
                <a:ea typeface="Calibri"/>
                <a:cs typeface="Calibri"/>
                <a:sym typeface="Calibri"/>
              </a:defRPr>
            </a:lvl3pPr>
            <a:lvl4pPr lvl="3" marR="0" rtl="0" algn="l">
              <a:lnSpc>
                <a:spcPct val="90000"/>
              </a:lnSpc>
              <a:spcBef>
                <a:spcPts val="400"/>
              </a:spcBef>
              <a:spcAft>
                <a:spcPts val="0"/>
              </a:spcAft>
              <a:buClr>
                <a:schemeClr val="accent1"/>
              </a:buClr>
              <a:buSzPts val="2000"/>
              <a:buFont typeface="Calibri"/>
              <a:buNone/>
              <a:defRPr b="0" i="0" sz="2000" u="none" cap="none" strike="noStrike">
                <a:solidFill>
                  <a:srgbClr val="3F3F3F"/>
                </a:solidFill>
                <a:latin typeface="Calibri"/>
                <a:ea typeface="Calibri"/>
                <a:cs typeface="Calibri"/>
                <a:sym typeface="Calibri"/>
              </a:defRPr>
            </a:lvl4pPr>
            <a:lvl5pPr lvl="4" marR="0" rtl="0" algn="l">
              <a:lnSpc>
                <a:spcPct val="90000"/>
              </a:lnSpc>
              <a:spcBef>
                <a:spcPts val="400"/>
              </a:spcBef>
              <a:spcAft>
                <a:spcPts val="0"/>
              </a:spcAft>
              <a:buClr>
                <a:schemeClr val="accent1"/>
              </a:buClr>
              <a:buSzPts val="2000"/>
              <a:buFont typeface="Calibri"/>
              <a:buNone/>
              <a:defRPr b="0" i="0" sz="2000" u="none" cap="none" strike="noStrike">
                <a:solidFill>
                  <a:srgbClr val="3F3F3F"/>
                </a:solidFill>
                <a:latin typeface="Calibri"/>
                <a:ea typeface="Calibri"/>
                <a:cs typeface="Calibri"/>
                <a:sym typeface="Calibri"/>
              </a:defRPr>
            </a:lvl5pPr>
            <a:lvl6pPr lvl="5" marR="0" rtl="0" algn="l">
              <a:lnSpc>
                <a:spcPct val="90000"/>
              </a:lnSpc>
              <a:spcBef>
                <a:spcPts val="400"/>
              </a:spcBef>
              <a:spcAft>
                <a:spcPts val="0"/>
              </a:spcAft>
              <a:buClr>
                <a:schemeClr val="accent1"/>
              </a:buClr>
              <a:buSzPts val="2000"/>
              <a:buFont typeface="Calibri"/>
              <a:buNone/>
              <a:defRPr b="0" i="0" sz="2000" u="none" cap="none" strike="noStrike">
                <a:solidFill>
                  <a:srgbClr val="3F3F3F"/>
                </a:solidFill>
                <a:latin typeface="Calibri"/>
                <a:ea typeface="Calibri"/>
                <a:cs typeface="Calibri"/>
                <a:sym typeface="Calibri"/>
              </a:defRPr>
            </a:lvl6pPr>
            <a:lvl7pPr lvl="6" marR="0" rtl="0" algn="l">
              <a:lnSpc>
                <a:spcPct val="90000"/>
              </a:lnSpc>
              <a:spcBef>
                <a:spcPts val="400"/>
              </a:spcBef>
              <a:spcAft>
                <a:spcPts val="0"/>
              </a:spcAft>
              <a:buClr>
                <a:schemeClr val="accent1"/>
              </a:buClr>
              <a:buSzPts val="2000"/>
              <a:buFont typeface="Calibri"/>
              <a:buNone/>
              <a:defRPr b="0" i="0" sz="2000" u="none" cap="none" strike="noStrike">
                <a:solidFill>
                  <a:srgbClr val="3F3F3F"/>
                </a:solidFill>
                <a:latin typeface="Calibri"/>
                <a:ea typeface="Calibri"/>
                <a:cs typeface="Calibri"/>
                <a:sym typeface="Calibri"/>
              </a:defRPr>
            </a:lvl7pPr>
            <a:lvl8pPr lvl="7" marR="0" rtl="0" algn="l">
              <a:lnSpc>
                <a:spcPct val="90000"/>
              </a:lnSpc>
              <a:spcBef>
                <a:spcPts val="400"/>
              </a:spcBef>
              <a:spcAft>
                <a:spcPts val="0"/>
              </a:spcAft>
              <a:buClr>
                <a:schemeClr val="accent1"/>
              </a:buClr>
              <a:buSzPts val="2000"/>
              <a:buFont typeface="Calibri"/>
              <a:buNone/>
              <a:defRPr b="0" i="0" sz="2000" u="none" cap="none" strike="noStrike">
                <a:solidFill>
                  <a:srgbClr val="3F3F3F"/>
                </a:solidFill>
                <a:latin typeface="Calibri"/>
                <a:ea typeface="Calibri"/>
                <a:cs typeface="Calibri"/>
                <a:sym typeface="Calibri"/>
              </a:defRPr>
            </a:lvl8pPr>
            <a:lvl9pPr lvl="8" marR="0" rtl="0" algn="l">
              <a:lnSpc>
                <a:spcPct val="90000"/>
              </a:lnSpc>
              <a:spcBef>
                <a:spcPts val="400"/>
              </a:spcBef>
              <a:spcAft>
                <a:spcPts val="400"/>
              </a:spcAft>
              <a:buClr>
                <a:schemeClr val="accent1"/>
              </a:buClr>
              <a:buSzPts val="2000"/>
              <a:buFont typeface="Calibri"/>
              <a:buNone/>
              <a:defRPr b="0" i="0" sz="2000" u="none" cap="none" strike="noStrike">
                <a:solidFill>
                  <a:srgbClr val="3F3F3F"/>
                </a:solidFill>
                <a:latin typeface="Calibri"/>
                <a:ea typeface="Calibri"/>
                <a:cs typeface="Calibri"/>
                <a:sym typeface="Calibri"/>
              </a:defRPr>
            </a:lvl9pPr>
          </a:lstStyle>
          <a:p/>
        </p:txBody>
      </p:sp>
      <p:sp>
        <p:nvSpPr>
          <p:cNvPr id="108" name="Google Shape;108;p13"/>
          <p:cNvSpPr txBox="1"/>
          <p:nvPr>
            <p:ph idx="1" type="body"/>
          </p:nvPr>
        </p:nvSpPr>
        <p:spPr>
          <a:xfrm>
            <a:off x="822960" y="5907024"/>
            <a:ext cx="7589400" cy="594300"/>
          </a:xfrm>
          <a:prstGeom prst="rect">
            <a:avLst/>
          </a:prstGeom>
          <a:noFill/>
          <a:ln>
            <a:noFill/>
          </a:ln>
        </p:spPr>
        <p:txBody>
          <a:bodyPr anchorCtr="0" anchor="t" bIns="0" lIns="91425" spcFirstLastPara="1" rIns="91425" wrap="square" tIns="0">
            <a:noAutofit/>
          </a:bodyPr>
          <a:lstStyle>
            <a:lvl1pPr indent="-228600" lvl="0" marL="457200" algn="l">
              <a:lnSpc>
                <a:spcPct val="90000"/>
              </a:lnSpc>
              <a:spcBef>
                <a:spcPts val="0"/>
              </a:spcBef>
              <a:spcAft>
                <a:spcPts val="0"/>
              </a:spcAft>
              <a:buSzPts val="1500"/>
              <a:buNone/>
              <a:defRPr sz="1500">
                <a:solidFill>
                  <a:srgbClr val="FFFFFF"/>
                </a:solidFill>
              </a:defRPr>
            </a:lvl1pPr>
            <a:lvl2pPr indent="-228600" lvl="1" marL="914400" algn="l">
              <a:lnSpc>
                <a:spcPct val="90000"/>
              </a:lnSpc>
              <a:spcBef>
                <a:spcPts val="600"/>
              </a:spcBef>
              <a:spcAft>
                <a:spcPts val="0"/>
              </a:spcAft>
              <a:buSzPts val="1200"/>
              <a:buNone/>
              <a:defRPr sz="1200"/>
            </a:lvl2pPr>
            <a:lvl3pPr indent="-228600" lvl="2" marL="1371600" algn="l">
              <a:lnSpc>
                <a:spcPct val="90000"/>
              </a:lnSpc>
              <a:spcBef>
                <a:spcPts val="400"/>
              </a:spcBef>
              <a:spcAft>
                <a:spcPts val="0"/>
              </a:spcAft>
              <a:buSzPts val="1000"/>
              <a:buNone/>
              <a:defRPr sz="1000"/>
            </a:lvl3pPr>
            <a:lvl4pPr indent="-228600" lvl="3" marL="1828800" algn="l">
              <a:lnSpc>
                <a:spcPct val="90000"/>
              </a:lnSpc>
              <a:spcBef>
                <a:spcPts val="400"/>
              </a:spcBef>
              <a:spcAft>
                <a:spcPts val="0"/>
              </a:spcAft>
              <a:buSzPts val="900"/>
              <a:buNone/>
              <a:defRPr sz="900"/>
            </a:lvl4pPr>
            <a:lvl5pPr indent="-228600" lvl="4" marL="2286000" algn="l">
              <a:lnSpc>
                <a:spcPct val="90000"/>
              </a:lnSpc>
              <a:spcBef>
                <a:spcPts val="400"/>
              </a:spcBef>
              <a:spcAft>
                <a:spcPts val="0"/>
              </a:spcAft>
              <a:buSzPts val="900"/>
              <a:buNone/>
              <a:defRPr sz="900"/>
            </a:lvl5pPr>
            <a:lvl6pPr indent="-228600" lvl="5" marL="2743200" algn="l">
              <a:lnSpc>
                <a:spcPct val="90000"/>
              </a:lnSpc>
              <a:spcBef>
                <a:spcPts val="400"/>
              </a:spcBef>
              <a:spcAft>
                <a:spcPts val="0"/>
              </a:spcAft>
              <a:buSzPts val="900"/>
              <a:buNone/>
              <a:defRPr sz="900"/>
            </a:lvl6pPr>
            <a:lvl7pPr indent="-228600" lvl="6" marL="3200400" algn="l">
              <a:lnSpc>
                <a:spcPct val="90000"/>
              </a:lnSpc>
              <a:spcBef>
                <a:spcPts val="400"/>
              </a:spcBef>
              <a:spcAft>
                <a:spcPts val="0"/>
              </a:spcAft>
              <a:buSzPts val="900"/>
              <a:buNone/>
              <a:defRPr sz="900"/>
            </a:lvl7pPr>
            <a:lvl8pPr indent="-228600" lvl="7" marL="3657600" algn="l">
              <a:lnSpc>
                <a:spcPct val="90000"/>
              </a:lnSpc>
              <a:spcBef>
                <a:spcPts val="400"/>
              </a:spcBef>
              <a:spcAft>
                <a:spcPts val="0"/>
              </a:spcAft>
              <a:buSzPts val="900"/>
              <a:buNone/>
              <a:defRPr sz="900"/>
            </a:lvl8pPr>
            <a:lvl9pPr indent="-228600" lvl="8" marL="4114800" algn="l">
              <a:lnSpc>
                <a:spcPct val="90000"/>
              </a:lnSpc>
              <a:spcBef>
                <a:spcPts val="400"/>
              </a:spcBef>
              <a:spcAft>
                <a:spcPts val="400"/>
              </a:spcAft>
              <a:buSzPts val="900"/>
              <a:buNone/>
              <a:defRPr sz="900"/>
            </a:lvl9pPr>
          </a:lstStyle>
          <a:p/>
        </p:txBody>
      </p:sp>
      <p:sp>
        <p:nvSpPr>
          <p:cNvPr id="109" name="Google Shape;109;p13"/>
          <p:cNvSpPr txBox="1"/>
          <p:nvPr>
            <p:ph idx="10" type="dt"/>
          </p:nvPr>
        </p:nvSpPr>
        <p:spPr>
          <a:xfrm>
            <a:off x="822961" y="6459786"/>
            <a:ext cx="1854300" cy="365100"/>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10" name="Google Shape;110;p13"/>
          <p:cNvSpPr txBox="1"/>
          <p:nvPr>
            <p:ph idx="11" type="ftr"/>
          </p:nvPr>
        </p:nvSpPr>
        <p:spPr>
          <a:xfrm>
            <a:off x="2764639" y="6459786"/>
            <a:ext cx="3617100" cy="365100"/>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11" name="Google Shape;111;p13"/>
          <p:cNvSpPr txBox="1"/>
          <p:nvPr>
            <p:ph idx="12" type="sldNum"/>
          </p:nvPr>
        </p:nvSpPr>
        <p:spPr>
          <a:xfrm>
            <a:off x="7425344" y="6459786"/>
            <a:ext cx="984000" cy="365100"/>
          </a:xfrm>
          <a:prstGeom prst="rect">
            <a:avLst/>
          </a:prstGeom>
          <a:noFill/>
          <a:ln>
            <a:noFill/>
          </a:ln>
        </p:spPr>
        <p:txBody>
          <a:bodyPr anchorCtr="0" anchor="ctr" bIns="45700" lIns="91425" spcFirstLastPara="1" rIns="91425" wrap="square" tIns="45700">
            <a:noAutofit/>
          </a:bodyPr>
          <a:lstStyle>
            <a:lvl1pPr indent="0" lvl="0" marL="0" algn="r">
              <a:spcBef>
                <a:spcPts val="0"/>
              </a:spcBef>
              <a:spcAft>
                <a:spcPts val="0"/>
              </a:spcAft>
              <a:buNone/>
              <a:defRPr/>
            </a:lvl1pPr>
            <a:lvl2pPr indent="0" lvl="1" marL="0" algn="r">
              <a:spcBef>
                <a:spcPts val="0"/>
              </a:spcBef>
              <a:spcAft>
                <a:spcPts val="0"/>
              </a:spcAft>
              <a:buNone/>
              <a:defRPr/>
            </a:lvl2pPr>
            <a:lvl3pPr indent="0" lvl="2" marL="0" algn="r">
              <a:spcBef>
                <a:spcPts val="0"/>
              </a:spcBef>
              <a:spcAft>
                <a:spcPts val="0"/>
              </a:spcAft>
              <a:buNone/>
              <a:defRPr/>
            </a:lvl3pPr>
            <a:lvl4pPr indent="0" lvl="3" marL="0" algn="r">
              <a:spcBef>
                <a:spcPts val="0"/>
              </a:spcBef>
              <a:spcAft>
                <a:spcPts val="0"/>
              </a:spcAft>
              <a:buNone/>
              <a:defRPr/>
            </a:lvl4pPr>
            <a:lvl5pPr indent="0" lvl="4" marL="0" algn="r">
              <a:spcBef>
                <a:spcPts val="0"/>
              </a:spcBef>
              <a:spcAft>
                <a:spcPts val="0"/>
              </a:spcAft>
              <a:buNone/>
              <a:defRPr/>
            </a:lvl5pPr>
            <a:lvl6pPr indent="0" lvl="5" marL="0" algn="r">
              <a:spcBef>
                <a:spcPts val="0"/>
              </a:spcBef>
              <a:spcAft>
                <a:spcPts val="0"/>
              </a:spcAft>
              <a:buNone/>
              <a:defRPr/>
            </a:lvl6pPr>
            <a:lvl7pPr indent="0" lvl="6" marL="0" algn="r">
              <a:spcBef>
                <a:spcPts val="0"/>
              </a:spcBef>
              <a:spcAft>
                <a:spcPts val="0"/>
              </a:spcAft>
              <a:buNone/>
              <a:defRPr/>
            </a:lvl7pPr>
            <a:lvl8pPr indent="0" lvl="7" marL="0" algn="r">
              <a:spcBef>
                <a:spcPts val="0"/>
              </a:spcBef>
              <a:spcAft>
                <a:spcPts val="0"/>
              </a:spcAft>
              <a:buNone/>
              <a:defRPr/>
            </a:lvl8pPr>
            <a:lvl9pPr indent="0" lvl="8" marL="0" algn="r">
              <a:spcBef>
                <a:spcPts val="0"/>
              </a:spcBef>
              <a:spcAft>
                <a:spcPts val="0"/>
              </a:spcAft>
              <a:buNone/>
              <a:defRPr/>
            </a:lvl9pPr>
          </a:lstStyle>
          <a:p>
            <a:pPr indent="0" lvl="0" marL="0" rtl="0" algn="r">
              <a:spcBef>
                <a:spcPts val="0"/>
              </a:spcBef>
              <a:spcAft>
                <a:spcPts val="0"/>
              </a:spcAft>
              <a:buNone/>
            </a:pPr>
            <a:fld id="{00000000-1234-1234-1234-123412341234}" type="slidenum">
              <a:rPr lang="nl-NL"/>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el en verticale tekst" type="vertTx">
  <p:cSld name="VERTICAL_TEXT">
    <p:spTree>
      <p:nvGrpSpPr>
        <p:cNvPr id="112" name="Shape 112"/>
        <p:cNvGrpSpPr/>
        <p:nvPr/>
      </p:nvGrpSpPr>
      <p:grpSpPr>
        <a:xfrm>
          <a:off x="0" y="0"/>
          <a:ext cx="0" cy="0"/>
          <a:chOff x="0" y="0"/>
          <a:chExt cx="0" cy="0"/>
        </a:xfrm>
      </p:grpSpPr>
      <p:sp>
        <p:nvSpPr>
          <p:cNvPr id="113" name="Google Shape;113;p14"/>
          <p:cNvSpPr txBox="1"/>
          <p:nvPr>
            <p:ph type="title"/>
          </p:nvPr>
        </p:nvSpPr>
        <p:spPr>
          <a:xfrm>
            <a:off x="822960" y="286604"/>
            <a:ext cx="7543800" cy="1450800"/>
          </a:xfrm>
          <a:prstGeom prst="rect">
            <a:avLst/>
          </a:prstGeom>
          <a:noFill/>
          <a:ln>
            <a:noFill/>
          </a:ln>
        </p:spPr>
        <p:txBody>
          <a:bodyPr anchorCtr="0" anchor="b" bIns="45700" lIns="91425" spcFirstLastPara="1" rIns="91425" wrap="square" tIns="45700">
            <a:noAutofit/>
          </a:bodyPr>
          <a:lstStyle>
            <a:lvl1pPr lvl="0" algn="l">
              <a:lnSpc>
                <a:spcPct val="85000"/>
              </a:lnSpc>
              <a:spcBef>
                <a:spcPts val="0"/>
              </a:spcBef>
              <a:spcAft>
                <a:spcPts val="0"/>
              </a:spcAft>
              <a:buClr>
                <a:srgbClr val="3F3F3F"/>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14" name="Google Shape;114;p14"/>
          <p:cNvSpPr txBox="1"/>
          <p:nvPr>
            <p:ph idx="1" type="body"/>
          </p:nvPr>
        </p:nvSpPr>
        <p:spPr>
          <a:xfrm rot="5400000">
            <a:off x="2583210" y="85484"/>
            <a:ext cx="4023300" cy="7543800"/>
          </a:xfrm>
          <a:prstGeom prst="rect">
            <a:avLst/>
          </a:prstGeom>
          <a:noFill/>
          <a:ln>
            <a:noFill/>
          </a:ln>
        </p:spPr>
        <p:txBody>
          <a:bodyPr anchorCtr="0" anchor="t" bIns="0" lIns="45700" spcFirstLastPara="1" rIns="45700" wrap="square" tIns="0">
            <a:noAutofit/>
          </a:bodyPr>
          <a:lstStyle>
            <a:lvl1pPr indent="-342900" lvl="0" marL="457200" algn="l">
              <a:lnSpc>
                <a:spcPct val="90000"/>
              </a:lnSpc>
              <a:spcBef>
                <a:spcPts val="1200"/>
              </a:spcBef>
              <a:spcAft>
                <a:spcPts val="0"/>
              </a:spcAft>
              <a:buSzPts val="1800"/>
              <a:buChar char=" "/>
              <a:defRPr/>
            </a:lvl1pPr>
            <a:lvl2pPr indent="-342900" lvl="1" marL="914400" algn="l">
              <a:lnSpc>
                <a:spcPct val="90000"/>
              </a:lnSpc>
              <a:spcBef>
                <a:spcPts val="200"/>
              </a:spcBef>
              <a:spcAft>
                <a:spcPts val="0"/>
              </a:spcAft>
              <a:buSzPts val="1800"/>
              <a:buChar char="◦"/>
              <a:defRPr/>
            </a:lvl2pPr>
            <a:lvl3pPr indent="-342900" lvl="2" marL="1371600" algn="l">
              <a:lnSpc>
                <a:spcPct val="90000"/>
              </a:lnSpc>
              <a:spcBef>
                <a:spcPts val="400"/>
              </a:spcBef>
              <a:spcAft>
                <a:spcPts val="0"/>
              </a:spcAft>
              <a:buSzPts val="1800"/>
              <a:buChar char="◦"/>
              <a:defRPr/>
            </a:lvl3pPr>
            <a:lvl4pPr indent="-342900" lvl="3" marL="1828800" algn="l">
              <a:lnSpc>
                <a:spcPct val="90000"/>
              </a:lnSpc>
              <a:spcBef>
                <a:spcPts val="400"/>
              </a:spcBef>
              <a:spcAft>
                <a:spcPts val="0"/>
              </a:spcAft>
              <a:buSzPts val="1800"/>
              <a:buChar char="◦"/>
              <a:defRPr/>
            </a:lvl4pPr>
            <a:lvl5pPr indent="-342900" lvl="4" marL="2286000" algn="l">
              <a:lnSpc>
                <a:spcPct val="90000"/>
              </a:lnSpc>
              <a:spcBef>
                <a:spcPts val="400"/>
              </a:spcBef>
              <a:spcAft>
                <a:spcPts val="0"/>
              </a:spcAft>
              <a:buSzPts val="1800"/>
              <a:buChar char="◦"/>
              <a:defRPr/>
            </a:lvl5pPr>
            <a:lvl6pPr indent="-342900" lvl="5" marL="2743200" algn="l">
              <a:lnSpc>
                <a:spcPct val="90000"/>
              </a:lnSpc>
              <a:spcBef>
                <a:spcPts val="400"/>
              </a:spcBef>
              <a:spcAft>
                <a:spcPts val="0"/>
              </a:spcAft>
              <a:buSzPts val="1800"/>
              <a:buChar char="◦"/>
              <a:defRPr/>
            </a:lvl6pPr>
            <a:lvl7pPr indent="-342900" lvl="6" marL="3200400" algn="l">
              <a:lnSpc>
                <a:spcPct val="90000"/>
              </a:lnSpc>
              <a:spcBef>
                <a:spcPts val="400"/>
              </a:spcBef>
              <a:spcAft>
                <a:spcPts val="0"/>
              </a:spcAft>
              <a:buSzPts val="1800"/>
              <a:buChar char="◦"/>
              <a:defRPr/>
            </a:lvl7pPr>
            <a:lvl8pPr indent="-342900" lvl="7" marL="3657600" algn="l">
              <a:lnSpc>
                <a:spcPct val="90000"/>
              </a:lnSpc>
              <a:spcBef>
                <a:spcPts val="400"/>
              </a:spcBef>
              <a:spcAft>
                <a:spcPts val="0"/>
              </a:spcAft>
              <a:buSzPts val="1800"/>
              <a:buChar char="◦"/>
              <a:defRPr/>
            </a:lvl8pPr>
            <a:lvl9pPr indent="-342900" lvl="8" marL="4114800" algn="l">
              <a:lnSpc>
                <a:spcPct val="90000"/>
              </a:lnSpc>
              <a:spcBef>
                <a:spcPts val="400"/>
              </a:spcBef>
              <a:spcAft>
                <a:spcPts val="400"/>
              </a:spcAft>
              <a:buSzPts val="1800"/>
              <a:buChar char="◦"/>
              <a:defRPr/>
            </a:lvl9pPr>
          </a:lstStyle>
          <a:p/>
        </p:txBody>
      </p:sp>
      <p:sp>
        <p:nvSpPr>
          <p:cNvPr id="115" name="Google Shape;115;p14"/>
          <p:cNvSpPr txBox="1"/>
          <p:nvPr>
            <p:ph idx="10" type="dt"/>
          </p:nvPr>
        </p:nvSpPr>
        <p:spPr>
          <a:xfrm>
            <a:off x="822961" y="6459786"/>
            <a:ext cx="1854300" cy="365100"/>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16" name="Google Shape;116;p14"/>
          <p:cNvSpPr txBox="1"/>
          <p:nvPr>
            <p:ph idx="11" type="ftr"/>
          </p:nvPr>
        </p:nvSpPr>
        <p:spPr>
          <a:xfrm>
            <a:off x="2764639" y="6459786"/>
            <a:ext cx="3617100" cy="365100"/>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17" name="Google Shape;117;p14"/>
          <p:cNvSpPr txBox="1"/>
          <p:nvPr>
            <p:ph idx="12" type="sldNum"/>
          </p:nvPr>
        </p:nvSpPr>
        <p:spPr>
          <a:xfrm>
            <a:off x="7425344" y="6459786"/>
            <a:ext cx="984000" cy="365100"/>
          </a:xfrm>
          <a:prstGeom prst="rect">
            <a:avLst/>
          </a:prstGeom>
          <a:noFill/>
          <a:ln>
            <a:noFill/>
          </a:ln>
        </p:spPr>
        <p:txBody>
          <a:bodyPr anchorCtr="0" anchor="ctr" bIns="45700" lIns="91425" spcFirstLastPara="1" rIns="91425" wrap="square" tIns="45700">
            <a:noAutofit/>
          </a:bodyPr>
          <a:lstStyle>
            <a:lvl1pPr indent="0" lvl="0" marL="0" algn="r">
              <a:spcBef>
                <a:spcPts val="0"/>
              </a:spcBef>
              <a:spcAft>
                <a:spcPts val="0"/>
              </a:spcAft>
              <a:buNone/>
              <a:defRPr/>
            </a:lvl1pPr>
            <a:lvl2pPr indent="0" lvl="1" marL="0" algn="r">
              <a:spcBef>
                <a:spcPts val="0"/>
              </a:spcBef>
              <a:spcAft>
                <a:spcPts val="0"/>
              </a:spcAft>
              <a:buNone/>
              <a:defRPr/>
            </a:lvl2pPr>
            <a:lvl3pPr indent="0" lvl="2" marL="0" algn="r">
              <a:spcBef>
                <a:spcPts val="0"/>
              </a:spcBef>
              <a:spcAft>
                <a:spcPts val="0"/>
              </a:spcAft>
              <a:buNone/>
              <a:defRPr/>
            </a:lvl3pPr>
            <a:lvl4pPr indent="0" lvl="3" marL="0" algn="r">
              <a:spcBef>
                <a:spcPts val="0"/>
              </a:spcBef>
              <a:spcAft>
                <a:spcPts val="0"/>
              </a:spcAft>
              <a:buNone/>
              <a:defRPr/>
            </a:lvl4pPr>
            <a:lvl5pPr indent="0" lvl="4" marL="0" algn="r">
              <a:spcBef>
                <a:spcPts val="0"/>
              </a:spcBef>
              <a:spcAft>
                <a:spcPts val="0"/>
              </a:spcAft>
              <a:buNone/>
              <a:defRPr/>
            </a:lvl5pPr>
            <a:lvl6pPr indent="0" lvl="5" marL="0" algn="r">
              <a:spcBef>
                <a:spcPts val="0"/>
              </a:spcBef>
              <a:spcAft>
                <a:spcPts val="0"/>
              </a:spcAft>
              <a:buNone/>
              <a:defRPr/>
            </a:lvl6pPr>
            <a:lvl7pPr indent="0" lvl="6" marL="0" algn="r">
              <a:spcBef>
                <a:spcPts val="0"/>
              </a:spcBef>
              <a:spcAft>
                <a:spcPts val="0"/>
              </a:spcAft>
              <a:buNone/>
              <a:defRPr/>
            </a:lvl7pPr>
            <a:lvl8pPr indent="0" lvl="7" marL="0" algn="r">
              <a:spcBef>
                <a:spcPts val="0"/>
              </a:spcBef>
              <a:spcAft>
                <a:spcPts val="0"/>
              </a:spcAft>
              <a:buNone/>
              <a:defRPr/>
            </a:lvl8pPr>
            <a:lvl9pPr indent="0" lvl="8" marL="0" algn="r">
              <a:spcBef>
                <a:spcPts val="0"/>
              </a:spcBef>
              <a:spcAft>
                <a:spcPts val="0"/>
              </a:spcAft>
              <a:buNone/>
              <a:defRPr/>
            </a:lvl9pPr>
          </a:lstStyle>
          <a:p>
            <a:pPr indent="0" lvl="0" marL="0" rtl="0" algn="r">
              <a:spcBef>
                <a:spcPts val="0"/>
              </a:spcBef>
              <a:spcAft>
                <a:spcPts val="0"/>
              </a:spcAft>
              <a:buNone/>
            </a:pPr>
            <a:fld id="{00000000-1234-1234-1234-123412341234}" type="slidenum">
              <a:rPr lang="nl-NL"/>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Verticale titel en tekst" showMasterSp="0" type="vertTitleAndTx">
  <p:cSld name="VERTICAL_TITLE_AND_VERTICAL_TEXT">
    <p:bg>
      <p:bgPr>
        <a:solidFill>
          <a:srgbClr val="D9D9D9"/>
        </a:solidFill>
      </p:bgPr>
    </p:bg>
    <p:spTree>
      <p:nvGrpSpPr>
        <p:cNvPr id="118" name="Shape 118"/>
        <p:cNvGrpSpPr/>
        <p:nvPr/>
      </p:nvGrpSpPr>
      <p:grpSpPr>
        <a:xfrm>
          <a:off x="0" y="0"/>
          <a:ext cx="0" cy="0"/>
          <a:chOff x="0" y="0"/>
          <a:chExt cx="0" cy="0"/>
        </a:xfrm>
      </p:grpSpPr>
      <p:sp>
        <p:nvSpPr>
          <p:cNvPr id="119" name="Google Shape;119;p15"/>
          <p:cNvSpPr/>
          <p:nvPr/>
        </p:nvSpPr>
        <p:spPr>
          <a:xfrm>
            <a:off x="2382" y="6400800"/>
            <a:ext cx="9141600" cy="457200"/>
          </a:xfrm>
          <a:prstGeom prst="rect">
            <a:avLst/>
          </a:prstGeom>
          <a:solidFill>
            <a:srgbClr val="82837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0" name="Google Shape;120;p15"/>
          <p:cNvSpPr/>
          <p:nvPr/>
        </p:nvSpPr>
        <p:spPr>
          <a:xfrm>
            <a:off x="12" y="6334316"/>
            <a:ext cx="9144000" cy="63900"/>
          </a:xfrm>
          <a:prstGeom prst="rect">
            <a:avLst/>
          </a:pr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1" name="Google Shape;121;p15"/>
          <p:cNvSpPr txBox="1"/>
          <p:nvPr>
            <p:ph type="title"/>
          </p:nvPr>
        </p:nvSpPr>
        <p:spPr>
          <a:xfrm rot="5400000">
            <a:off x="4649550" y="2306502"/>
            <a:ext cx="5760000" cy="1971600"/>
          </a:xfrm>
          <a:prstGeom prst="rect">
            <a:avLst/>
          </a:prstGeom>
          <a:noFill/>
          <a:ln>
            <a:noFill/>
          </a:ln>
        </p:spPr>
        <p:txBody>
          <a:bodyPr anchorCtr="0" anchor="b" bIns="45700" lIns="91425" spcFirstLastPara="1" rIns="91425" wrap="square" tIns="45700">
            <a:noAutofit/>
          </a:bodyPr>
          <a:lstStyle>
            <a:lvl1pPr lvl="0" algn="l">
              <a:lnSpc>
                <a:spcPct val="85000"/>
              </a:lnSpc>
              <a:spcBef>
                <a:spcPts val="0"/>
              </a:spcBef>
              <a:spcAft>
                <a:spcPts val="0"/>
              </a:spcAft>
              <a:buClr>
                <a:srgbClr val="3F3F3F"/>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22" name="Google Shape;122;p15"/>
          <p:cNvSpPr txBox="1"/>
          <p:nvPr>
            <p:ph idx="1" type="body"/>
          </p:nvPr>
        </p:nvSpPr>
        <p:spPr>
          <a:xfrm rot="5400000">
            <a:off x="648975" y="391902"/>
            <a:ext cx="5760000" cy="5800800"/>
          </a:xfrm>
          <a:prstGeom prst="rect">
            <a:avLst/>
          </a:prstGeom>
          <a:noFill/>
          <a:ln>
            <a:noFill/>
          </a:ln>
        </p:spPr>
        <p:txBody>
          <a:bodyPr anchorCtr="0" anchor="t" bIns="0" lIns="45700" spcFirstLastPara="1" rIns="45700" wrap="square" tIns="0">
            <a:noAutofit/>
          </a:bodyPr>
          <a:lstStyle>
            <a:lvl1pPr indent="-342900" lvl="0" marL="457200" algn="l">
              <a:lnSpc>
                <a:spcPct val="90000"/>
              </a:lnSpc>
              <a:spcBef>
                <a:spcPts val="1200"/>
              </a:spcBef>
              <a:spcAft>
                <a:spcPts val="0"/>
              </a:spcAft>
              <a:buSzPts val="1800"/>
              <a:buChar char=" "/>
              <a:defRPr/>
            </a:lvl1pPr>
            <a:lvl2pPr indent="-342900" lvl="1" marL="914400" algn="l">
              <a:lnSpc>
                <a:spcPct val="90000"/>
              </a:lnSpc>
              <a:spcBef>
                <a:spcPts val="200"/>
              </a:spcBef>
              <a:spcAft>
                <a:spcPts val="0"/>
              </a:spcAft>
              <a:buSzPts val="1800"/>
              <a:buChar char="◦"/>
              <a:defRPr/>
            </a:lvl2pPr>
            <a:lvl3pPr indent="-342900" lvl="2" marL="1371600" algn="l">
              <a:lnSpc>
                <a:spcPct val="90000"/>
              </a:lnSpc>
              <a:spcBef>
                <a:spcPts val="400"/>
              </a:spcBef>
              <a:spcAft>
                <a:spcPts val="0"/>
              </a:spcAft>
              <a:buSzPts val="1800"/>
              <a:buChar char="◦"/>
              <a:defRPr/>
            </a:lvl3pPr>
            <a:lvl4pPr indent="-342900" lvl="3" marL="1828800" algn="l">
              <a:lnSpc>
                <a:spcPct val="90000"/>
              </a:lnSpc>
              <a:spcBef>
                <a:spcPts val="400"/>
              </a:spcBef>
              <a:spcAft>
                <a:spcPts val="0"/>
              </a:spcAft>
              <a:buSzPts val="1800"/>
              <a:buChar char="◦"/>
              <a:defRPr/>
            </a:lvl4pPr>
            <a:lvl5pPr indent="-342900" lvl="4" marL="2286000" algn="l">
              <a:lnSpc>
                <a:spcPct val="90000"/>
              </a:lnSpc>
              <a:spcBef>
                <a:spcPts val="400"/>
              </a:spcBef>
              <a:spcAft>
                <a:spcPts val="0"/>
              </a:spcAft>
              <a:buSzPts val="1800"/>
              <a:buChar char="◦"/>
              <a:defRPr/>
            </a:lvl5pPr>
            <a:lvl6pPr indent="-342900" lvl="5" marL="2743200" algn="l">
              <a:lnSpc>
                <a:spcPct val="90000"/>
              </a:lnSpc>
              <a:spcBef>
                <a:spcPts val="400"/>
              </a:spcBef>
              <a:spcAft>
                <a:spcPts val="0"/>
              </a:spcAft>
              <a:buSzPts val="1800"/>
              <a:buChar char="◦"/>
              <a:defRPr/>
            </a:lvl6pPr>
            <a:lvl7pPr indent="-342900" lvl="6" marL="3200400" algn="l">
              <a:lnSpc>
                <a:spcPct val="90000"/>
              </a:lnSpc>
              <a:spcBef>
                <a:spcPts val="400"/>
              </a:spcBef>
              <a:spcAft>
                <a:spcPts val="0"/>
              </a:spcAft>
              <a:buSzPts val="1800"/>
              <a:buChar char="◦"/>
              <a:defRPr/>
            </a:lvl7pPr>
            <a:lvl8pPr indent="-342900" lvl="7" marL="3657600" algn="l">
              <a:lnSpc>
                <a:spcPct val="90000"/>
              </a:lnSpc>
              <a:spcBef>
                <a:spcPts val="400"/>
              </a:spcBef>
              <a:spcAft>
                <a:spcPts val="0"/>
              </a:spcAft>
              <a:buSzPts val="1800"/>
              <a:buChar char="◦"/>
              <a:defRPr/>
            </a:lvl8pPr>
            <a:lvl9pPr indent="-342900" lvl="8" marL="4114800" algn="l">
              <a:lnSpc>
                <a:spcPct val="90000"/>
              </a:lnSpc>
              <a:spcBef>
                <a:spcPts val="400"/>
              </a:spcBef>
              <a:spcAft>
                <a:spcPts val="400"/>
              </a:spcAft>
              <a:buSzPts val="1800"/>
              <a:buChar char="◦"/>
              <a:defRPr/>
            </a:lvl9pPr>
          </a:lstStyle>
          <a:p/>
        </p:txBody>
      </p:sp>
      <p:sp>
        <p:nvSpPr>
          <p:cNvPr id="123" name="Google Shape;123;p15"/>
          <p:cNvSpPr txBox="1"/>
          <p:nvPr>
            <p:ph idx="10" type="dt"/>
          </p:nvPr>
        </p:nvSpPr>
        <p:spPr>
          <a:xfrm>
            <a:off x="822961" y="6459786"/>
            <a:ext cx="1854300" cy="365100"/>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24" name="Google Shape;124;p15"/>
          <p:cNvSpPr txBox="1"/>
          <p:nvPr>
            <p:ph idx="11" type="ftr"/>
          </p:nvPr>
        </p:nvSpPr>
        <p:spPr>
          <a:xfrm>
            <a:off x="2764639" y="6459786"/>
            <a:ext cx="3617100" cy="365100"/>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25" name="Google Shape;125;p15"/>
          <p:cNvSpPr txBox="1"/>
          <p:nvPr>
            <p:ph idx="12" type="sldNum"/>
          </p:nvPr>
        </p:nvSpPr>
        <p:spPr>
          <a:xfrm>
            <a:off x="7425344" y="6459786"/>
            <a:ext cx="984000" cy="365100"/>
          </a:xfrm>
          <a:prstGeom prst="rect">
            <a:avLst/>
          </a:prstGeom>
          <a:noFill/>
          <a:ln>
            <a:noFill/>
          </a:ln>
        </p:spPr>
        <p:txBody>
          <a:bodyPr anchorCtr="0" anchor="ctr" bIns="45700" lIns="91425" spcFirstLastPara="1" rIns="91425" wrap="square" tIns="45700">
            <a:noAutofit/>
          </a:bodyPr>
          <a:lstStyle>
            <a:lvl1pPr indent="0" lvl="0" marL="0" algn="r">
              <a:spcBef>
                <a:spcPts val="0"/>
              </a:spcBef>
              <a:spcAft>
                <a:spcPts val="0"/>
              </a:spcAft>
              <a:buNone/>
              <a:defRPr/>
            </a:lvl1pPr>
            <a:lvl2pPr indent="0" lvl="1" marL="0" algn="r">
              <a:spcBef>
                <a:spcPts val="0"/>
              </a:spcBef>
              <a:spcAft>
                <a:spcPts val="0"/>
              </a:spcAft>
              <a:buNone/>
              <a:defRPr/>
            </a:lvl2pPr>
            <a:lvl3pPr indent="0" lvl="2" marL="0" algn="r">
              <a:spcBef>
                <a:spcPts val="0"/>
              </a:spcBef>
              <a:spcAft>
                <a:spcPts val="0"/>
              </a:spcAft>
              <a:buNone/>
              <a:defRPr/>
            </a:lvl3pPr>
            <a:lvl4pPr indent="0" lvl="3" marL="0" algn="r">
              <a:spcBef>
                <a:spcPts val="0"/>
              </a:spcBef>
              <a:spcAft>
                <a:spcPts val="0"/>
              </a:spcAft>
              <a:buNone/>
              <a:defRPr/>
            </a:lvl4pPr>
            <a:lvl5pPr indent="0" lvl="4" marL="0" algn="r">
              <a:spcBef>
                <a:spcPts val="0"/>
              </a:spcBef>
              <a:spcAft>
                <a:spcPts val="0"/>
              </a:spcAft>
              <a:buNone/>
              <a:defRPr/>
            </a:lvl5pPr>
            <a:lvl6pPr indent="0" lvl="5" marL="0" algn="r">
              <a:spcBef>
                <a:spcPts val="0"/>
              </a:spcBef>
              <a:spcAft>
                <a:spcPts val="0"/>
              </a:spcAft>
              <a:buNone/>
              <a:defRPr/>
            </a:lvl6pPr>
            <a:lvl7pPr indent="0" lvl="6" marL="0" algn="r">
              <a:spcBef>
                <a:spcPts val="0"/>
              </a:spcBef>
              <a:spcAft>
                <a:spcPts val="0"/>
              </a:spcAft>
              <a:buNone/>
              <a:defRPr/>
            </a:lvl7pPr>
            <a:lvl8pPr indent="0" lvl="7" marL="0" algn="r">
              <a:spcBef>
                <a:spcPts val="0"/>
              </a:spcBef>
              <a:spcAft>
                <a:spcPts val="0"/>
              </a:spcAft>
              <a:buNone/>
              <a:defRPr/>
            </a:lvl8pPr>
            <a:lvl9pPr indent="0" lvl="8" marL="0" algn="r">
              <a:spcBef>
                <a:spcPts val="0"/>
              </a:spcBef>
              <a:spcAft>
                <a:spcPts val="0"/>
              </a:spcAft>
              <a:buNone/>
              <a:defRPr/>
            </a:lvl9pPr>
          </a:lstStyle>
          <a:p>
            <a:pPr indent="0" lvl="0" marL="0" rtl="0" algn="r">
              <a:spcBef>
                <a:spcPts val="0"/>
              </a:spcBef>
              <a:spcAft>
                <a:spcPts val="0"/>
              </a:spcAft>
              <a:buNone/>
            </a:pPr>
            <a:fld id="{00000000-1234-1234-1234-123412341234}" type="slidenum">
              <a:rPr lang="nl-NL"/>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el en object" type="obj">
  <p:cSld name="OBJECT">
    <p:spTree>
      <p:nvGrpSpPr>
        <p:cNvPr id="27" name="Shape 27"/>
        <p:cNvGrpSpPr/>
        <p:nvPr/>
      </p:nvGrpSpPr>
      <p:grpSpPr>
        <a:xfrm>
          <a:off x="0" y="0"/>
          <a:ext cx="0" cy="0"/>
          <a:chOff x="0" y="0"/>
          <a:chExt cx="0" cy="0"/>
        </a:xfrm>
      </p:grpSpPr>
      <p:sp>
        <p:nvSpPr>
          <p:cNvPr id="28" name="Google Shape;28;p3"/>
          <p:cNvSpPr txBox="1"/>
          <p:nvPr>
            <p:ph type="title"/>
          </p:nvPr>
        </p:nvSpPr>
        <p:spPr>
          <a:xfrm>
            <a:off x="822960" y="286604"/>
            <a:ext cx="7543800" cy="1450800"/>
          </a:xfrm>
          <a:prstGeom prst="rect">
            <a:avLst/>
          </a:prstGeom>
          <a:noFill/>
          <a:ln>
            <a:noFill/>
          </a:ln>
        </p:spPr>
        <p:txBody>
          <a:bodyPr anchorCtr="0" anchor="b" bIns="45700" lIns="91425" spcFirstLastPara="1" rIns="91425" wrap="square" tIns="45700">
            <a:noAutofit/>
          </a:bodyPr>
          <a:lstStyle>
            <a:lvl1pPr lvl="0" algn="l">
              <a:lnSpc>
                <a:spcPct val="85000"/>
              </a:lnSpc>
              <a:spcBef>
                <a:spcPts val="0"/>
              </a:spcBef>
              <a:spcAft>
                <a:spcPts val="0"/>
              </a:spcAft>
              <a:buClr>
                <a:srgbClr val="3F3F3F"/>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9" name="Google Shape;29;p3"/>
          <p:cNvSpPr txBox="1"/>
          <p:nvPr>
            <p:ph idx="1" type="body"/>
          </p:nvPr>
        </p:nvSpPr>
        <p:spPr>
          <a:xfrm>
            <a:off x="822959" y="1845734"/>
            <a:ext cx="7543800" cy="4023300"/>
          </a:xfrm>
          <a:prstGeom prst="rect">
            <a:avLst/>
          </a:prstGeom>
          <a:noFill/>
          <a:ln>
            <a:noFill/>
          </a:ln>
        </p:spPr>
        <p:txBody>
          <a:bodyPr anchorCtr="0" anchor="t" bIns="45700" lIns="0" spcFirstLastPara="1" rIns="0" wrap="square" tIns="45700">
            <a:noAutofit/>
          </a:bodyPr>
          <a:lstStyle>
            <a:lvl1pPr indent="-342900" lvl="0" marL="457200" algn="l">
              <a:lnSpc>
                <a:spcPct val="90000"/>
              </a:lnSpc>
              <a:spcBef>
                <a:spcPts val="1200"/>
              </a:spcBef>
              <a:spcAft>
                <a:spcPts val="0"/>
              </a:spcAft>
              <a:buSzPts val="1800"/>
              <a:buChar char=" "/>
              <a:defRPr/>
            </a:lvl1pPr>
            <a:lvl2pPr indent="-342900" lvl="1" marL="914400" algn="l">
              <a:lnSpc>
                <a:spcPct val="90000"/>
              </a:lnSpc>
              <a:spcBef>
                <a:spcPts val="200"/>
              </a:spcBef>
              <a:spcAft>
                <a:spcPts val="0"/>
              </a:spcAft>
              <a:buSzPts val="1800"/>
              <a:buChar char="◦"/>
              <a:defRPr/>
            </a:lvl2pPr>
            <a:lvl3pPr indent="-342900" lvl="2" marL="1371600" algn="l">
              <a:lnSpc>
                <a:spcPct val="90000"/>
              </a:lnSpc>
              <a:spcBef>
                <a:spcPts val="400"/>
              </a:spcBef>
              <a:spcAft>
                <a:spcPts val="0"/>
              </a:spcAft>
              <a:buSzPts val="1800"/>
              <a:buChar char="◦"/>
              <a:defRPr/>
            </a:lvl3pPr>
            <a:lvl4pPr indent="-342900" lvl="3" marL="1828800" algn="l">
              <a:lnSpc>
                <a:spcPct val="90000"/>
              </a:lnSpc>
              <a:spcBef>
                <a:spcPts val="400"/>
              </a:spcBef>
              <a:spcAft>
                <a:spcPts val="0"/>
              </a:spcAft>
              <a:buSzPts val="1800"/>
              <a:buChar char="◦"/>
              <a:defRPr/>
            </a:lvl4pPr>
            <a:lvl5pPr indent="-342900" lvl="4" marL="2286000" algn="l">
              <a:lnSpc>
                <a:spcPct val="90000"/>
              </a:lnSpc>
              <a:spcBef>
                <a:spcPts val="400"/>
              </a:spcBef>
              <a:spcAft>
                <a:spcPts val="0"/>
              </a:spcAft>
              <a:buSzPts val="1800"/>
              <a:buChar char="◦"/>
              <a:defRPr/>
            </a:lvl5pPr>
            <a:lvl6pPr indent="-342900" lvl="5" marL="2743200" algn="l">
              <a:lnSpc>
                <a:spcPct val="90000"/>
              </a:lnSpc>
              <a:spcBef>
                <a:spcPts val="400"/>
              </a:spcBef>
              <a:spcAft>
                <a:spcPts val="0"/>
              </a:spcAft>
              <a:buSzPts val="1800"/>
              <a:buChar char="◦"/>
              <a:defRPr/>
            </a:lvl6pPr>
            <a:lvl7pPr indent="-342900" lvl="6" marL="3200400" algn="l">
              <a:lnSpc>
                <a:spcPct val="90000"/>
              </a:lnSpc>
              <a:spcBef>
                <a:spcPts val="400"/>
              </a:spcBef>
              <a:spcAft>
                <a:spcPts val="0"/>
              </a:spcAft>
              <a:buSzPts val="1800"/>
              <a:buChar char="◦"/>
              <a:defRPr/>
            </a:lvl7pPr>
            <a:lvl8pPr indent="-342900" lvl="7" marL="3657600" algn="l">
              <a:lnSpc>
                <a:spcPct val="90000"/>
              </a:lnSpc>
              <a:spcBef>
                <a:spcPts val="400"/>
              </a:spcBef>
              <a:spcAft>
                <a:spcPts val="0"/>
              </a:spcAft>
              <a:buSzPts val="1800"/>
              <a:buChar char="◦"/>
              <a:defRPr/>
            </a:lvl8pPr>
            <a:lvl9pPr indent="-342900" lvl="8" marL="4114800" algn="l">
              <a:lnSpc>
                <a:spcPct val="90000"/>
              </a:lnSpc>
              <a:spcBef>
                <a:spcPts val="400"/>
              </a:spcBef>
              <a:spcAft>
                <a:spcPts val="400"/>
              </a:spcAft>
              <a:buSzPts val="1800"/>
              <a:buChar char="◦"/>
              <a:defRPr/>
            </a:lvl9pPr>
          </a:lstStyle>
          <a:p/>
        </p:txBody>
      </p:sp>
      <p:sp>
        <p:nvSpPr>
          <p:cNvPr id="30" name="Google Shape;30;p3"/>
          <p:cNvSpPr txBox="1"/>
          <p:nvPr>
            <p:ph idx="10" type="dt"/>
          </p:nvPr>
        </p:nvSpPr>
        <p:spPr>
          <a:xfrm>
            <a:off x="822961" y="6459786"/>
            <a:ext cx="1854300" cy="365100"/>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1" name="Google Shape;31;p3"/>
          <p:cNvSpPr txBox="1"/>
          <p:nvPr>
            <p:ph idx="11" type="ftr"/>
          </p:nvPr>
        </p:nvSpPr>
        <p:spPr>
          <a:xfrm>
            <a:off x="2764639" y="6459786"/>
            <a:ext cx="3617100" cy="365100"/>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2" name="Google Shape;32;p3"/>
          <p:cNvSpPr txBox="1"/>
          <p:nvPr>
            <p:ph idx="12" type="sldNum"/>
          </p:nvPr>
        </p:nvSpPr>
        <p:spPr>
          <a:xfrm>
            <a:off x="7425344" y="6459786"/>
            <a:ext cx="984000" cy="365100"/>
          </a:xfrm>
          <a:prstGeom prst="rect">
            <a:avLst/>
          </a:prstGeom>
          <a:noFill/>
          <a:ln>
            <a:noFill/>
          </a:ln>
        </p:spPr>
        <p:txBody>
          <a:bodyPr anchorCtr="0" anchor="ctr" bIns="45700" lIns="91425" spcFirstLastPara="1" rIns="91425" wrap="square" tIns="45700">
            <a:noAutofit/>
          </a:bodyPr>
          <a:lstStyle>
            <a:lvl1pPr indent="0" lvl="0" marL="0" algn="r">
              <a:spcBef>
                <a:spcPts val="0"/>
              </a:spcBef>
              <a:spcAft>
                <a:spcPts val="0"/>
              </a:spcAft>
              <a:buNone/>
              <a:defRPr/>
            </a:lvl1pPr>
            <a:lvl2pPr indent="0" lvl="1" marL="0" algn="r">
              <a:spcBef>
                <a:spcPts val="0"/>
              </a:spcBef>
              <a:spcAft>
                <a:spcPts val="0"/>
              </a:spcAft>
              <a:buNone/>
              <a:defRPr/>
            </a:lvl2pPr>
            <a:lvl3pPr indent="0" lvl="2" marL="0" algn="r">
              <a:spcBef>
                <a:spcPts val="0"/>
              </a:spcBef>
              <a:spcAft>
                <a:spcPts val="0"/>
              </a:spcAft>
              <a:buNone/>
              <a:defRPr/>
            </a:lvl3pPr>
            <a:lvl4pPr indent="0" lvl="3" marL="0" algn="r">
              <a:spcBef>
                <a:spcPts val="0"/>
              </a:spcBef>
              <a:spcAft>
                <a:spcPts val="0"/>
              </a:spcAft>
              <a:buNone/>
              <a:defRPr/>
            </a:lvl4pPr>
            <a:lvl5pPr indent="0" lvl="4" marL="0" algn="r">
              <a:spcBef>
                <a:spcPts val="0"/>
              </a:spcBef>
              <a:spcAft>
                <a:spcPts val="0"/>
              </a:spcAft>
              <a:buNone/>
              <a:defRPr/>
            </a:lvl5pPr>
            <a:lvl6pPr indent="0" lvl="5" marL="0" algn="r">
              <a:spcBef>
                <a:spcPts val="0"/>
              </a:spcBef>
              <a:spcAft>
                <a:spcPts val="0"/>
              </a:spcAft>
              <a:buNone/>
              <a:defRPr/>
            </a:lvl6pPr>
            <a:lvl7pPr indent="0" lvl="6" marL="0" algn="r">
              <a:spcBef>
                <a:spcPts val="0"/>
              </a:spcBef>
              <a:spcAft>
                <a:spcPts val="0"/>
              </a:spcAft>
              <a:buNone/>
              <a:defRPr/>
            </a:lvl7pPr>
            <a:lvl8pPr indent="0" lvl="7" marL="0" algn="r">
              <a:spcBef>
                <a:spcPts val="0"/>
              </a:spcBef>
              <a:spcAft>
                <a:spcPts val="0"/>
              </a:spcAft>
              <a:buNone/>
              <a:defRPr/>
            </a:lvl8pPr>
            <a:lvl9pPr indent="0" lvl="8" marL="0" algn="r">
              <a:spcBef>
                <a:spcPts val="0"/>
              </a:spcBef>
              <a:spcAft>
                <a:spcPts val="0"/>
              </a:spcAft>
              <a:buNone/>
              <a:defRPr/>
            </a:lvl9pPr>
          </a:lstStyle>
          <a:p>
            <a:pPr indent="0" lvl="0" marL="0" rtl="0" algn="r">
              <a:spcBef>
                <a:spcPts val="0"/>
              </a:spcBef>
              <a:spcAft>
                <a:spcPts val="0"/>
              </a:spcAft>
              <a:buNone/>
            </a:pPr>
            <a:fld id="{00000000-1234-1234-1234-123412341234}" type="slidenum">
              <a:rPr lang="nl-NL"/>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el, 2 inhoudselementen en tekst" type="twoObjAndTx">
  <p:cSld name="TWO_OBJECTS_AND_TEXT">
    <p:spTree>
      <p:nvGrpSpPr>
        <p:cNvPr id="33" name="Shape 33"/>
        <p:cNvGrpSpPr/>
        <p:nvPr/>
      </p:nvGrpSpPr>
      <p:grpSpPr>
        <a:xfrm>
          <a:off x="0" y="0"/>
          <a:ext cx="0" cy="0"/>
          <a:chOff x="0" y="0"/>
          <a:chExt cx="0" cy="0"/>
        </a:xfrm>
      </p:grpSpPr>
      <p:sp>
        <p:nvSpPr>
          <p:cNvPr id="34" name="Google Shape;34;p4"/>
          <p:cNvSpPr txBox="1"/>
          <p:nvPr>
            <p:ph type="title"/>
          </p:nvPr>
        </p:nvSpPr>
        <p:spPr>
          <a:xfrm>
            <a:off x="457200" y="274638"/>
            <a:ext cx="8229600" cy="1143000"/>
          </a:xfrm>
          <a:prstGeom prst="rect">
            <a:avLst/>
          </a:prstGeom>
          <a:noFill/>
          <a:ln>
            <a:noFill/>
          </a:ln>
        </p:spPr>
        <p:txBody>
          <a:bodyPr anchorCtr="0" anchor="b" bIns="45700" lIns="91425" spcFirstLastPara="1" rIns="91425" wrap="square" tIns="45700">
            <a:noAutofit/>
          </a:bodyPr>
          <a:lstStyle>
            <a:lvl1pPr lvl="0" algn="l">
              <a:lnSpc>
                <a:spcPct val="85000"/>
              </a:lnSpc>
              <a:spcBef>
                <a:spcPts val="0"/>
              </a:spcBef>
              <a:spcAft>
                <a:spcPts val="0"/>
              </a:spcAft>
              <a:buClr>
                <a:srgbClr val="3F3F3F"/>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35" name="Google Shape;35;p4"/>
          <p:cNvSpPr txBox="1"/>
          <p:nvPr>
            <p:ph idx="1" type="body"/>
          </p:nvPr>
        </p:nvSpPr>
        <p:spPr>
          <a:xfrm>
            <a:off x="457200" y="1600200"/>
            <a:ext cx="4038600" cy="2186100"/>
          </a:xfrm>
          <a:prstGeom prst="rect">
            <a:avLst/>
          </a:prstGeom>
          <a:noFill/>
          <a:ln>
            <a:noFill/>
          </a:ln>
        </p:spPr>
        <p:txBody>
          <a:bodyPr anchorCtr="0" anchor="t" bIns="45700" lIns="0" spcFirstLastPara="1" rIns="0" wrap="square" tIns="45700">
            <a:noAutofit/>
          </a:bodyPr>
          <a:lstStyle>
            <a:lvl1pPr indent="-342900" lvl="0" marL="457200" algn="l">
              <a:lnSpc>
                <a:spcPct val="90000"/>
              </a:lnSpc>
              <a:spcBef>
                <a:spcPts val="1200"/>
              </a:spcBef>
              <a:spcAft>
                <a:spcPts val="0"/>
              </a:spcAft>
              <a:buSzPts val="1800"/>
              <a:buChar char=" "/>
              <a:defRPr/>
            </a:lvl1pPr>
            <a:lvl2pPr indent="-342900" lvl="1" marL="914400" algn="l">
              <a:lnSpc>
                <a:spcPct val="90000"/>
              </a:lnSpc>
              <a:spcBef>
                <a:spcPts val="200"/>
              </a:spcBef>
              <a:spcAft>
                <a:spcPts val="0"/>
              </a:spcAft>
              <a:buSzPts val="1800"/>
              <a:buChar char="◦"/>
              <a:defRPr/>
            </a:lvl2pPr>
            <a:lvl3pPr indent="-342900" lvl="2" marL="1371600" algn="l">
              <a:lnSpc>
                <a:spcPct val="90000"/>
              </a:lnSpc>
              <a:spcBef>
                <a:spcPts val="400"/>
              </a:spcBef>
              <a:spcAft>
                <a:spcPts val="0"/>
              </a:spcAft>
              <a:buSzPts val="1800"/>
              <a:buChar char="◦"/>
              <a:defRPr/>
            </a:lvl3pPr>
            <a:lvl4pPr indent="-342900" lvl="3" marL="1828800" algn="l">
              <a:lnSpc>
                <a:spcPct val="90000"/>
              </a:lnSpc>
              <a:spcBef>
                <a:spcPts val="400"/>
              </a:spcBef>
              <a:spcAft>
                <a:spcPts val="0"/>
              </a:spcAft>
              <a:buSzPts val="1800"/>
              <a:buChar char="◦"/>
              <a:defRPr/>
            </a:lvl4pPr>
            <a:lvl5pPr indent="-342900" lvl="4" marL="2286000" algn="l">
              <a:lnSpc>
                <a:spcPct val="90000"/>
              </a:lnSpc>
              <a:spcBef>
                <a:spcPts val="400"/>
              </a:spcBef>
              <a:spcAft>
                <a:spcPts val="0"/>
              </a:spcAft>
              <a:buSzPts val="1800"/>
              <a:buChar char="◦"/>
              <a:defRPr/>
            </a:lvl5pPr>
            <a:lvl6pPr indent="-342900" lvl="5" marL="2743200" algn="l">
              <a:lnSpc>
                <a:spcPct val="90000"/>
              </a:lnSpc>
              <a:spcBef>
                <a:spcPts val="400"/>
              </a:spcBef>
              <a:spcAft>
                <a:spcPts val="0"/>
              </a:spcAft>
              <a:buSzPts val="1800"/>
              <a:buChar char="◦"/>
              <a:defRPr/>
            </a:lvl6pPr>
            <a:lvl7pPr indent="-342900" lvl="6" marL="3200400" algn="l">
              <a:lnSpc>
                <a:spcPct val="90000"/>
              </a:lnSpc>
              <a:spcBef>
                <a:spcPts val="400"/>
              </a:spcBef>
              <a:spcAft>
                <a:spcPts val="0"/>
              </a:spcAft>
              <a:buSzPts val="1800"/>
              <a:buChar char="◦"/>
              <a:defRPr/>
            </a:lvl7pPr>
            <a:lvl8pPr indent="-342900" lvl="7" marL="3657600" algn="l">
              <a:lnSpc>
                <a:spcPct val="90000"/>
              </a:lnSpc>
              <a:spcBef>
                <a:spcPts val="400"/>
              </a:spcBef>
              <a:spcAft>
                <a:spcPts val="0"/>
              </a:spcAft>
              <a:buSzPts val="1800"/>
              <a:buChar char="◦"/>
              <a:defRPr/>
            </a:lvl8pPr>
            <a:lvl9pPr indent="-342900" lvl="8" marL="4114800" algn="l">
              <a:lnSpc>
                <a:spcPct val="90000"/>
              </a:lnSpc>
              <a:spcBef>
                <a:spcPts val="400"/>
              </a:spcBef>
              <a:spcAft>
                <a:spcPts val="400"/>
              </a:spcAft>
              <a:buSzPts val="1800"/>
              <a:buChar char="◦"/>
              <a:defRPr/>
            </a:lvl9pPr>
          </a:lstStyle>
          <a:p/>
        </p:txBody>
      </p:sp>
      <p:sp>
        <p:nvSpPr>
          <p:cNvPr id="36" name="Google Shape;36;p4"/>
          <p:cNvSpPr txBox="1"/>
          <p:nvPr>
            <p:ph idx="2" type="body"/>
          </p:nvPr>
        </p:nvSpPr>
        <p:spPr>
          <a:xfrm>
            <a:off x="457200" y="3938588"/>
            <a:ext cx="4038600" cy="2187600"/>
          </a:xfrm>
          <a:prstGeom prst="rect">
            <a:avLst/>
          </a:prstGeom>
          <a:noFill/>
          <a:ln>
            <a:noFill/>
          </a:ln>
        </p:spPr>
        <p:txBody>
          <a:bodyPr anchorCtr="0" anchor="t" bIns="45700" lIns="0" spcFirstLastPara="1" rIns="0" wrap="square" tIns="45700">
            <a:noAutofit/>
          </a:bodyPr>
          <a:lstStyle>
            <a:lvl1pPr indent="-342900" lvl="0" marL="457200" algn="l">
              <a:lnSpc>
                <a:spcPct val="90000"/>
              </a:lnSpc>
              <a:spcBef>
                <a:spcPts val="1200"/>
              </a:spcBef>
              <a:spcAft>
                <a:spcPts val="0"/>
              </a:spcAft>
              <a:buSzPts val="1800"/>
              <a:buChar char=" "/>
              <a:defRPr/>
            </a:lvl1pPr>
            <a:lvl2pPr indent="-342900" lvl="1" marL="914400" algn="l">
              <a:lnSpc>
                <a:spcPct val="90000"/>
              </a:lnSpc>
              <a:spcBef>
                <a:spcPts val="200"/>
              </a:spcBef>
              <a:spcAft>
                <a:spcPts val="0"/>
              </a:spcAft>
              <a:buSzPts val="1800"/>
              <a:buChar char="◦"/>
              <a:defRPr/>
            </a:lvl2pPr>
            <a:lvl3pPr indent="-342900" lvl="2" marL="1371600" algn="l">
              <a:lnSpc>
                <a:spcPct val="90000"/>
              </a:lnSpc>
              <a:spcBef>
                <a:spcPts val="400"/>
              </a:spcBef>
              <a:spcAft>
                <a:spcPts val="0"/>
              </a:spcAft>
              <a:buSzPts val="1800"/>
              <a:buChar char="◦"/>
              <a:defRPr/>
            </a:lvl3pPr>
            <a:lvl4pPr indent="-342900" lvl="3" marL="1828800" algn="l">
              <a:lnSpc>
                <a:spcPct val="90000"/>
              </a:lnSpc>
              <a:spcBef>
                <a:spcPts val="400"/>
              </a:spcBef>
              <a:spcAft>
                <a:spcPts val="0"/>
              </a:spcAft>
              <a:buSzPts val="1800"/>
              <a:buChar char="◦"/>
              <a:defRPr/>
            </a:lvl4pPr>
            <a:lvl5pPr indent="-342900" lvl="4" marL="2286000" algn="l">
              <a:lnSpc>
                <a:spcPct val="90000"/>
              </a:lnSpc>
              <a:spcBef>
                <a:spcPts val="400"/>
              </a:spcBef>
              <a:spcAft>
                <a:spcPts val="0"/>
              </a:spcAft>
              <a:buSzPts val="1800"/>
              <a:buChar char="◦"/>
              <a:defRPr/>
            </a:lvl5pPr>
            <a:lvl6pPr indent="-342900" lvl="5" marL="2743200" algn="l">
              <a:lnSpc>
                <a:spcPct val="90000"/>
              </a:lnSpc>
              <a:spcBef>
                <a:spcPts val="400"/>
              </a:spcBef>
              <a:spcAft>
                <a:spcPts val="0"/>
              </a:spcAft>
              <a:buSzPts val="1800"/>
              <a:buChar char="◦"/>
              <a:defRPr/>
            </a:lvl6pPr>
            <a:lvl7pPr indent="-342900" lvl="6" marL="3200400" algn="l">
              <a:lnSpc>
                <a:spcPct val="90000"/>
              </a:lnSpc>
              <a:spcBef>
                <a:spcPts val="400"/>
              </a:spcBef>
              <a:spcAft>
                <a:spcPts val="0"/>
              </a:spcAft>
              <a:buSzPts val="1800"/>
              <a:buChar char="◦"/>
              <a:defRPr/>
            </a:lvl7pPr>
            <a:lvl8pPr indent="-342900" lvl="7" marL="3657600" algn="l">
              <a:lnSpc>
                <a:spcPct val="90000"/>
              </a:lnSpc>
              <a:spcBef>
                <a:spcPts val="400"/>
              </a:spcBef>
              <a:spcAft>
                <a:spcPts val="0"/>
              </a:spcAft>
              <a:buSzPts val="1800"/>
              <a:buChar char="◦"/>
              <a:defRPr/>
            </a:lvl8pPr>
            <a:lvl9pPr indent="-342900" lvl="8" marL="4114800" algn="l">
              <a:lnSpc>
                <a:spcPct val="90000"/>
              </a:lnSpc>
              <a:spcBef>
                <a:spcPts val="400"/>
              </a:spcBef>
              <a:spcAft>
                <a:spcPts val="400"/>
              </a:spcAft>
              <a:buSzPts val="1800"/>
              <a:buChar char="◦"/>
              <a:defRPr/>
            </a:lvl9pPr>
          </a:lstStyle>
          <a:p/>
        </p:txBody>
      </p:sp>
      <p:sp>
        <p:nvSpPr>
          <p:cNvPr id="37" name="Google Shape;37;p4"/>
          <p:cNvSpPr txBox="1"/>
          <p:nvPr>
            <p:ph idx="3" type="body"/>
          </p:nvPr>
        </p:nvSpPr>
        <p:spPr>
          <a:xfrm>
            <a:off x="4648200" y="1600200"/>
            <a:ext cx="4038600" cy="4526100"/>
          </a:xfrm>
          <a:prstGeom prst="rect">
            <a:avLst/>
          </a:prstGeom>
          <a:noFill/>
          <a:ln>
            <a:noFill/>
          </a:ln>
        </p:spPr>
        <p:txBody>
          <a:bodyPr anchorCtr="0" anchor="t" bIns="45700" lIns="0" spcFirstLastPara="1" rIns="0" wrap="square" tIns="45700">
            <a:noAutofit/>
          </a:bodyPr>
          <a:lstStyle>
            <a:lvl1pPr indent="-342900" lvl="0" marL="457200" algn="l">
              <a:lnSpc>
                <a:spcPct val="90000"/>
              </a:lnSpc>
              <a:spcBef>
                <a:spcPts val="1200"/>
              </a:spcBef>
              <a:spcAft>
                <a:spcPts val="0"/>
              </a:spcAft>
              <a:buSzPts val="1800"/>
              <a:buChar char=" "/>
              <a:defRPr/>
            </a:lvl1pPr>
            <a:lvl2pPr indent="-342900" lvl="1" marL="914400" algn="l">
              <a:lnSpc>
                <a:spcPct val="90000"/>
              </a:lnSpc>
              <a:spcBef>
                <a:spcPts val="200"/>
              </a:spcBef>
              <a:spcAft>
                <a:spcPts val="0"/>
              </a:spcAft>
              <a:buSzPts val="1800"/>
              <a:buChar char="◦"/>
              <a:defRPr/>
            </a:lvl2pPr>
            <a:lvl3pPr indent="-342900" lvl="2" marL="1371600" algn="l">
              <a:lnSpc>
                <a:spcPct val="90000"/>
              </a:lnSpc>
              <a:spcBef>
                <a:spcPts val="400"/>
              </a:spcBef>
              <a:spcAft>
                <a:spcPts val="0"/>
              </a:spcAft>
              <a:buSzPts val="1800"/>
              <a:buChar char="◦"/>
              <a:defRPr/>
            </a:lvl3pPr>
            <a:lvl4pPr indent="-342900" lvl="3" marL="1828800" algn="l">
              <a:lnSpc>
                <a:spcPct val="90000"/>
              </a:lnSpc>
              <a:spcBef>
                <a:spcPts val="400"/>
              </a:spcBef>
              <a:spcAft>
                <a:spcPts val="0"/>
              </a:spcAft>
              <a:buSzPts val="1800"/>
              <a:buChar char="◦"/>
              <a:defRPr/>
            </a:lvl4pPr>
            <a:lvl5pPr indent="-342900" lvl="4" marL="2286000" algn="l">
              <a:lnSpc>
                <a:spcPct val="90000"/>
              </a:lnSpc>
              <a:spcBef>
                <a:spcPts val="400"/>
              </a:spcBef>
              <a:spcAft>
                <a:spcPts val="0"/>
              </a:spcAft>
              <a:buSzPts val="1800"/>
              <a:buChar char="◦"/>
              <a:defRPr/>
            </a:lvl5pPr>
            <a:lvl6pPr indent="-342900" lvl="5" marL="2743200" algn="l">
              <a:lnSpc>
                <a:spcPct val="90000"/>
              </a:lnSpc>
              <a:spcBef>
                <a:spcPts val="400"/>
              </a:spcBef>
              <a:spcAft>
                <a:spcPts val="0"/>
              </a:spcAft>
              <a:buSzPts val="1800"/>
              <a:buChar char="◦"/>
              <a:defRPr/>
            </a:lvl6pPr>
            <a:lvl7pPr indent="-342900" lvl="6" marL="3200400" algn="l">
              <a:lnSpc>
                <a:spcPct val="90000"/>
              </a:lnSpc>
              <a:spcBef>
                <a:spcPts val="400"/>
              </a:spcBef>
              <a:spcAft>
                <a:spcPts val="0"/>
              </a:spcAft>
              <a:buSzPts val="1800"/>
              <a:buChar char="◦"/>
              <a:defRPr/>
            </a:lvl7pPr>
            <a:lvl8pPr indent="-342900" lvl="7" marL="3657600" algn="l">
              <a:lnSpc>
                <a:spcPct val="90000"/>
              </a:lnSpc>
              <a:spcBef>
                <a:spcPts val="400"/>
              </a:spcBef>
              <a:spcAft>
                <a:spcPts val="0"/>
              </a:spcAft>
              <a:buSzPts val="1800"/>
              <a:buChar char="◦"/>
              <a:defRPr/>
            </a:lvl8pPr>
            <a:lvl9pPr indent="-342900" lvl="8" marL="4114800" algn="l">
              <a:lnSpc>
                <a:spcPct val="90000"/>
              </a:lnSpc>
              <a:spcBef>
                <a:spcPts val="400"/>
              </a:spcBef>
              <a:spcAft>
                <a:spcPts val="400"/>
              </a:spcAft>
              <a:buSzPts val="1800"/>
              <a:buChar char="◦"/>
              <a:defRPr/>
            </a:lvl9pPr>
          </a:lstStyle>
          <a:p/>
        </p:txBody>
      </p:sp>
      <p:sp>
        <p:nvSpPr>
          <p:cNvPr id="38" name="Google Shape;38;p4"/>
          <p:cNvSpPr txBox="1"/>
          <p:nvPr>
            <p:ph idx="10" type="dt"/>
          </p:nvPr>
        </p:nvSpPr>
        <p:spPr>
          <a:xfrm>
            <a:off x="822961" y="6459786"/>
            <a:ext cx="1854300" cy="365100"/>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9" name="Google Shape;39;p4"/>
          <p:cNvSpPr txBox="1"/>
          <p:nvPr>
            <p:ph idx="11" type="ftr"/>
          </p:nvPr>
        </p:nvSpPr>
        <p:spPr>
          <a:xfrm>
            <a:off x="2764639" y="6459786"/>
            <a:ext cx="3617100" cy="365100"/>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0" name="Google Shape;40;p4"/>
          <p:cNvSpPr txBox="1"/>
          <p:nvPr>
            <p:ph idx="12" type="sldNum"/>
          </p:nvPr>
        </p:nvSpPr>
        <p:spPr>
          <a:xfrm>
            <a:off x="7425344" y="6459786"/>
            <a:ext cx="984000" cy="365100"/>
          </a:xfrm>
          <a:prstGeom prst="rect">
            <a:avLst/>
          </a:prstGeom>
          <a:noFill/>
          <a:ln>
            <a:noFill/>
          </a:ln>
        </p:spPr>
        <p:txBody>
          <a:bodyPr anchorCtr="0" anchor="ctr" bIns="45700" lIns="91425" spcFirstLastPara="1" rIns="91425" wrap="square" tIns="45700">
            <a:noAutofit/>
          </a:bodyPr>
          <a:lstStyle>
            <a:lvl1pPr indent="0" lvl="0" marL="0" marR="0" algn="r">
              <a:spcBef>
                <a:spcPts val="0"/>
              </a:spcBef>
              <a:spcAft>
                <a:spcPts val="0"/>
              </a:spcAft>
              <a:buNone/>
              <a:defRPr b="0" i="0" sz="1050" u="none" cap="none" strike="noStrike">
                <a:solidFill>
                  <a:srgbClr val="FFFFFF"/>
                </a:solidFill>
                <a:latin typeface="Arial"/>
                <a:ea typeface="Arial"/>
                <a:cs typeface="Arial"/>
                <a:sym typeface="Arial"/>
              </a:defRPr>
            </a:lvl1pPr>
            <a:lvl2pPr indent="0" lvl="1" marL="0" marR="0" algn="r">
              <a:spcBef>
                <a:spcPts val="0"/>
              </a:spcBef>
              <a:spcAft>
                <a:spcPts val="0"/>
              </a:spcAft>
              <a:buNone/>
              <a:defRPr b="0" i="0" sz="1050" u="none" cap="none" strike="noStrike">
                <a:solidFill>
                  <a:srgbClr val="FFFFFF"/>
                </a:solidFill>
                <a:latin typeface="Arial"/>
                <a:ea typeface="Arial"/>
                <a:cs typeface="Arial"/>
                <a:sym typeface="Arial"/>
              </a:defRPr>
            </a:lvl2pPr>
            <a:lvl3pPr indent="0" lvl="2" marL="0" marR="0" algn="r">
              <a:spcBef>
                <a:spcPts val="0"/>
              </a:spcBef>
              <a:spcAft>
                <a:spcPts val="0"/>
              </a:spcAft>
              <a:buNone/>
              <a:defRPr b="0" i="0" sz="1050" u="none" cap="none" strike="noStrike">
                <a:solidFill>
                  <a:srgbClr val="FFFFFF"/>
                </a:solidFill>
                <a:latin typeface="Arial"/>
                <a:ea typeface="Arial"/>
                <a:cs typeface="Arial"/>
                <a:sym typeface="Arial"/>
              </a:defRPr>
            </a:lvl3pPr>
            <a:lvl4pPr indent="0" lvl="3" marL="0" marR="0" algn="r">
              <a:spcBef>
                <a:spcPts val="0"/>
              </a:spcBef>
              <a:spcAft>
                <a:spcPts val="0"/>
              </a:spcAft>
              <a:buNone/>
              <a:defRPr b="0" i="0" sz="1050" u="none" cap="none" strike="noStrike">
                <a:solidFill>
                  <a:srgbClr val="FFFFFF"/>
                </a:solidFill>
                <a:latin typeface="Arial"/>
                <a:ea typeface="Arial"/>
                <a:cs typeface="Arial"/>
                <a:sym typeface="Arial"/>
              </a:defRPr>
            </a:lvl4pPr>
            <a:lvl5pPr indent="0" lvl="4" marL="0" marR="0" algn="r">
              <a:spcBef>
                <a:spcPts val="0"/>
              </a:spcBef>
              <a:spcAft>
                <a:spcPts val="0"/>
              </a:spcAft>
              <a:buNone/>
              <a:defRPr b="0" i="0" sz="1050" u="none" cap="none" strike="noStrike">
                <a:solidFill>
                  <a:srgbClr val="FFFFFF"/>
                </a:solidFill>
                <a:latin typeface="Arial"/>
                <a:ea typeface="Arial"/>
                <a:cs typeface="Arial"/>
                <a:sym typeface="Arial"/>
              </a:defRPr>
            </a:lvl5pPr>
            <a:lvl6pPr indent="0" lvl="5" marL="0" marR="0" algn="r">
              <a:spcBef>
                <a:spcPts val="0"/>
              </a:spcBef>
              <a:spcAft>
                <a:spcPts val="0"/>
              </a:spcAft>
              <a:buNone/>
              <a:defRPr b="0" i="0" sz="1050" u="none" cap="none" strike="noStrike">
                <a:solidFill>
                  <a:srgbClr val="FFFFFF"/>
                </a:solidFill>
                <a:latin typeface="Arial"/>
                <a:ea typeface="Arial"/>
                <a:cs typeface="Arial"/>
                <a:sym typeface="Arial"/>
              </a:defRPr>
            </a:lvl6pPr>
            <a:lvl7pPr indent="0" lvl="6" marL="0" marR="0" algn="r">
              <a:spcBef>
                <a:spcPts val="0"/>
              </a:spcBef>
              <a:spcAft>
                <a:spcPts val="0"/>
              </a:spcAft>
              <a:buNone/>
              <a:defRPr b="0" i="0" sz="1050" u="none" cap="none" strike="noStrike">
                <a:solidFill>
                  <a:srgbClr val="FFFFFF"/>
                </a:solidFill>
                <a:latin typeface="Arial"/>
                <a:ea typeface="Arial"/>
                <a:cs typeface="Arial"/>
                <a:sym typeface="Arial"/>
              </a:defRPr>
            </a:lvl7pPr>
            <a:lvl8pPr indent="0" lvl="7" marL="0" marR="0" algn="r">
              <a:spcBef>
                <a:spcPts val="0"/>
              </a:spcBef>
              <a:spcAft>
                <a:spcPts val="0"/>
              </a:spcAft>
              <a:buNone/>
              <a:defRPr b="0" i="0" sz="1050" u="none" cap="none" strike="noStrike">
                <a:solidFill>
                  <a:srgbClr val="FFFFFF"/>
                </a:solidFill>
                <a:latin typeface="Arial"/>
                <a:ea typeface="Arial"/>
                <a:cs typeface="Arial"/>
                <a:sym typeface="Arial"/>
              </a:defRPr>
            </a:lvl8pPr>
            <a:lvl9pPr indent="0" lvl="8" marL="0" marR="0" algn="r">
              <a:spcBef>
                <a:spcPts val="0"/>
              </a:spcBef>
              <a:spcAft>
                <a:spcPts val="0"/>
              </a:spcAft>
              <a:buNone/>
              <a:defRPr b="0" i="0" sz="1050" u="none" cap="none" strike="noStrike">
                <a:solidFill>
                  <a:srgbClr val="FFFFFF"/>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nl-NL"/>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el en vier objecten" type="fourObj">
  <p:cSld name="FOUR_OBJECTS">
    <p:spTree>
      <p:nvGrpSpPr>
        <p:cNvPr id="41" name="Shape 41"/>
        <p:cNvGrpSpPr/>
        <p:nvPr/>
      </p:nvGrpSpPr>
      <p:grpSpPr>
        <a:xfrm>
          <a:off x="0" y="0"/>
          <a:ext cx="0" cy="0"/>
          <a:chOff x="0" y="0"/>
          <a:chExt cx="0" cy="0"/>
        </a:xfrm>
      </p:grpSpPr>
      <p:sp>
        <p:nvSpPr>
          <p:cNvPr id="42" name="Google Shape;42;p5"/>
          <p:cNvSpPr txBox="1"/>
          <p:nvPr>
            <p:ph type="title"/>
          </p:nvPr>
        </p:nvSpPr>
        <p:spPr>
          <a:xfrm>
            <a:off x="457200" y="274638"/>
            <a:ext cx="8229600" cy="1143000"/>
          </a:xfrm>
          <a:prstGeom prst="rect">
            <a:avLst/>
          </a:prstGeom>
          <a:noFill/>
          <a:ln>
            <a:noFill/>
          </a:ln>
        </p:spPr>
        <p:txBody>
          <a:bodyPr anchorCtr="0" anchor="b" bIns="45700" lIns="91425" spcFirstLastPara="1" rIns="91425" wrap="square" tIns="45700">
            <a:noAutofit/>
          </a:bodyPr>
          <a:lstStyle>
            <a:lvl1pPr lvl="0" algn="l">
              <a:lnSpc>
                <a:spcPct val="85000"/>
              </a:lnSpc>
              <a:spcBef>
                <a:spcPts val="0"/>
              </a:spcBef>
              <a:spcAft>
                <a:spcPts val="0"/>
              </a:spcAft>
              <a:buClr>
                <a:srgbClr val="3F3F3F"/>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43" name="Google Shape;43;p5"/>
          <p:cNvSpPr txBox="1"/>
          <p:nvPr>
            <p:ph idx="1" type="body"/>
          </p:nvPr>
        </p:nvSpPr>
        <p:spPr>
          <a:xfrm>
            <a:off x="457200" y="1600200"/>
            <a:ext cx="4038600" cy="2186100"/>
          </a:xfrm>
          <a:prstGeom prst="rect">
            <a:avLst/>
          </a:prstGeom>
          <a:noFill/>
          <a:ln>
            <a:noFill/>
          </a:ln>
        </p:spPr>
        <p:txBody>
          <a:bodyPr anchorCtr="0" anchor="t" bIns="45700" lIns="0" spcFirstLastPara="1" rIns="0" wrap="square" tIns="45700">
            <a:noAutofit/>
          </a:bodyPr>
          <a:lstStyle>
            <a:lvl1pPr indent="-342900" lvl="0" marL="457200" algn="l">
              <a:lnSpc>
                <a:spcPct val="90000"/>
              </a:lnSpc>
              <a:spcBef>
                <a:spcPts val="1200"/>
              </a:spcBef>
              <a:spcAft>
                <a:spcPts val="0"/>
              </a:spcAft>
              <a:buSzPts val="1800"/>
              <a:buChar char=" "/>
              <a:defRPr/>
            </a:lvl1pPr>
            <a:lvl2pPr indent="-342900" lvl="1" marL="914400" algn="l">
              <a:lnSpc>
                <a:spcPct val="90000"/>
              </a:lnSpc>
              <a:spcBef>
                <a:spcPts val="200"/>
              </a:spcBef>
              <a:spcAft>
                <a:spcPts val="0"/>
              </a:spcAft>
              <a:buSzPts val="1800"/>
              <a:buChar char="◦"/>
              <a:defRPr/>
            </a:lvl2pPr>
            <a:lvl3pPr indent="-342900" lvl="2" marL="1371600" algn="l">
              <a:lnSpc>
                <a:spcPct val="90000"/>
              </a:lnSpc>
              <a:spcBef>
                <a:spcPts val="400"/>
              </a:spcBef>
              <a:spcAft>
                <a:spcPts val="0"/>
              </a:spcAft>
              <a:buSzPts val="1800"/>
              <a:buChar char="◦"/>
              <a:defRPr/>
            </a:lvl3pPr>
            <a:lvl4pPr indent="-342900" lvl="3" marL="1828800" algn="l">
              <a:lnSpc>
                <a:spcPct val="90000"/>
              </a:lnSpc>
              <a:spcBef>
                <a:spcPts val="400"/>
              </a:spcBef>
              <a:spcAft>
                <a:spcPts val="0"/>
              </a:spcAft>
              <a:buSzPts val="1800"/>
              <a:buChar char="◦"/>
              <a:defRPr/>
            </a:lvl4pPr>
            <a:lvl5pPr indent="-342900" lvl="4" marL="2286000" algn="l">
              <a:lnSpc>
                <a:spcPct val="90000"/>
              </a:lnSpc>
              <a:spcBef>
                <a:spcPts val="400"/>
              </a:spcBef>
              <a:spcAft>
                <a:spcPts val="0"/>
              </a:spcAft>
              <a:buSzPts val="1800"/>
              <a:buChar char="◦"/>
              <a:defRPr/>
            </a:lvl5pPr>
            <a:lvl6pPr indent="-342900" lvl="5" marL="2743200" algn="l">
              <a:lnSpc>
                <a:spcPct val="90000"/>
              </a:lnSpc>
              <a:spcBef>
                <a:spcPts val="400"/>
              </a:spcBef>
              <a:spcAft>
                <a:spcPts val="0"/>
              </a:spcAft>
              <a:buSzPts val="1800"/>
              <a:buChar char="◦"/>
              <a:defRPr/>
            </a:lvl6pPr>
            <a:lvl7pPr indent="-342900" lvl="6" marL="3200400" algn="l">
              <a:lnSpc>
                <a:spcPct val="90000"/>
              </a:lnSpc>
              <a:spcBef>
                <a:spcPts val="400"/>
              </a:spcBef>
              <a:spcAft>
                <a:spcPts val="0"/>
              </a:spcAft>
              <a:buSzPts val="1800"/>
              <a:buChar char="◦"/>
              <a:defRPr/>
            </a:lvl7pPr>
            <a:lvl8pPr indent="-342900" lvl="7" marL="3657600" algn="l">
              <a:lnSpc>
                <a:spcPct val="90000"/>
              </a:lnSpc>
              <a:spcBef>
                <a:spcPts val="400"/>
              </a:spcBef>
              <a:spcAft>
                <a:spcPts val="0"/>
              </a:spcAft>
              <a:buSzPts val="1800"/>
              <a:buChar char="◦"/>
              <a:defRPr/>
            </a:lvl8pPr>
            <a:lvl9pPr indent="-342900" lvl="8" marL="4114800" algn="l">
              <a:lnSpc>
                <a:spcPct val="90000"/>
              </a:lnSpc>
              <a:spcBef>
                <a:spcPts val="400"/>
              </a:spcBef>
              <a:spcAft>
                <a:spcPts val="400"/>
              </a:spcAft>
              <a:buSzPts val="1800"/>
              <a:buChar char="◦"/>
              <a:defRPr/>
            </a:lvl9pPr>
          </a:lstStyle>
          <a:p/>
        </p:txBody>
      </p:sp>
      <p:sp>
        <p:nvSpPr>
          <p:cNvPr id="44" name="Google Shape;44;p5"/>
          <p:cNvSpPr txBox="1"/>
          <p:nvPr>
            <p:ph idx="2" type="body"/>
          </p:nvPr>
        </p:nvSpPr>
        <p:spPr>
          <a:xfrm>
            <a:off x="4648200" y="1600200"/>
            <a:ext cx="4038600" cy="2186100"/>
          </a:xfrm>
          <a:prstGeom prst="rect">
            <a:avLst/>
          </a:prstGeom>
          <a:noFill/>
          <a:ln>
            <a:noFill/>
          </a:ln>
        </p:spPr>
        <p:txBody>
          <a:bodyPr anchorCtr="0" anchor="t" bIns="45700" lIns="0" spcFirstLastPara="1" rIns="0" wrap="square" tIns="45700">
            <a:noAutofit/>
          </a:bodyPr>
          <a:lstStyle>
            <a:lvl1pPr indent="-342900" lvl="0" marL="457200" algn="l">
              <a:lnSpc>
                <a:spcPct val="90000"/>
              </a:lnSpc>
              <a:spcBef>
                <a:spcPts val="1200"/>
              </a:spcBef>
              <a:spcAft>
                <a:spcPts val="0"/>
              </a:spcAft>
              <a:buSzPts val="1800"/>
              <a:buChar char=" "/>
              <a:defRPr/>
            </a:lvl1pPr>
            <a:lvl2pPr indent="-342900" lvl="1" marL="914400" algn="l">
              <a:lnSpc>
                <a:spcPct val="90000"/>
              </a:lnSpc>
              <a:spcBef>
                <a:spcPts val="200"/>
              </a:spcBef>
              <a:spcAft>
                <a:spcPts val="0"/>
              </a:spcAft>
              <a:buSzPts val="1800"/>
              <a:buChar char="◦"/>
              <a:defRPr/>
            </a:lvl2pPr>
            <a:lvl3pPr indent="-342900" lvl="2" marL="1371600" algn="l">
              <a:lnSpc>
                <a:spcPct val="90000"/>
              </a:lnSpc>
              <a:spcBef>
                <a:spcPts val="400"/>
              </a:spcBef>
              <a:spcAft>
                <a:spcPts val="0"/>
              </a:spcAft>
              <a:buSzPts val="1800"/>
              <a:buChar char="◦"/>
              <a:defRPr/>
            </a:lvl3pPr>
            <a:lvl4pPr indent="-342900" lvl="3" marL="1828800" algn="l">
              <a:lnSpc>
                <a:spcPct val="90000"/>
              </a:lnSpc>
              <a:spcBef>
                <a:spcPts val="400"/>
              </a:spcBef>
              <a:spcAft>
                <a:spcPts val="0"/>
              </a:spcAft>
              <a:buSzPts val="1800"/>
              <a:buChar char="◦"/>
              <a:defRPr/>
            </a:lvl4pPr>
            <a:lvl5pPr indent="-342900" lvl="4" marL="2286000" algn="l">
              <a:lnSpc>
                <a:spcPct val="90000"/>
              </a:lnSpc>
              <a:spcBef>
                <a:spcPts val="400"/>
              </a:spcBef>
              <a:spcAft>
                <a:spcPts val="0"/>
              </a:spcAft>
              <a:buSzPts val="1800"/>
              <a:buChar char="◦"/>
              <a:defRPr/>
            </a:lvl5pPr>
            <a:lvl6pPr indent="-342900" lvl="5" marL="2743200" algn="l">
              <a:lnSpc>
                <a:spcPct val="90000"/>
              </a:lnSpc>
              <a:spcBef>
                <a:spcPts val="400"/>
              </a:spcBef>
              <a:spcAft>
                <a:spcPts val="0"/>
              </a:spcAft>
              <a:buSzPts val="1800"/>
              <a:buChar char="◦"/>
              <a:defRPr/>
            </a:lvl6pPr>
            <a:lvl7pPr indent="-342900" lvl="6" marL="3200400" algn="l">
              <a:lnSpc>
                <a:spcPct val="90000"/>
              </a:lnSpc>
              <a:spcBef>
                <a:spcPts val="400"/>
              </a:spcBef>
              <a:spcAft>
                <a:spcPts val="0"/>
              </a:spcAft>
              <a:buSzPts val="1800"/>
              <a:buChar char="◦"/>
              <a:defRPr/>
            </a:lvl7pPr>
            <a:lvl8pPr indent="-342900" lvl="7" marL="3657600" algn="l">
              <a:lnSpc>
                <a:spcPct val="90000"/>
              </a:lnSpc>
              <a:spcBef>
                <a:spcPts val="400"/>
              </a:spcBef>
              <a:spcAft>
                <a:spcPts val="0"/>
              </a:spcAft>
              <a:buSzPts val="1800"/>
              <a:buChar char="◦"/>
              <a:defRPr/>
            </a:lvl8pPr>
            <a:lvl9pPr indent="-342900" lvl="8" marL="4114800" algn="l">
              <a:lnSpc>
                <a:spcPct val="90000"/>
              </a:lnSpc>
              <a:spcBef>
                <a:spcPts val="400"/>
              </a:spcBef>
              <a:spcAft>
                <a:spcPts val="400"/>
              </a:spcAft>
              <a:buSzPts val="1800"/>
              <a:buChar char="◦"/>
              <a:defRPr/>
            </a:lvl9pPr>
          </a:lstStyle>
          <a:p/>
        </p:txBody>
      </p:sp>
      <p:sp>
        <p:nvSpPr>
          <p:cNvPr id="45" name="Google Shape;45;p5"/>
          <p:cNvSpPr txBox="1"/>
          <p:nvPr>
            <p:ph idx="3" type="body"/>
          </p:nvPr>
        </p:nvSpPr>
        <p:spPr>
          <a:xfrm>
            <a:off x="457200" y="3938588"/>
            <a:ext cx="4038600" cy="2187600"/>
          </a:xfrm>
          <a:prstGeom prst="rect">
            <a:avLst/>
          </a:prstGeom>
          <a:noFill/>
          <a:ln>
            <a:noFill/>
          </a:ln>
        </p:spPr>
        <p:txBody>
          <a:bodyPr anchorCtr="0" anchor="t" bIns="45700" lIns="0" spcFirstLastPara="1" rIns="0" wrap="square" tIns="45700">
            <a:noAutofit/>
          </a:bodyPr>
          <a:lstStyle>
            <a:lvl1pPr indent="-342900" lvl="0" marL="457200" algn="l">
              <a:lnSpc>
                <a:spcPct val="90000"/>
              </a:lnSpc>
              <a:spcBef>
                <a:spcPts val="1200"/>
              </a:spcBef>
              <a:spcAft>
                <a:spcPts val="0"/>
              </a:spcAft>
              <a:buSzPts val="1800"/>
              <a:buChar char=" "/>
              <a:defRPr/>
            </a:lvl1pPr>
            <a:lvl2pPr indent="-342900" lvl="1" marL="914400" algn="l">
              <a:lnSpc>
                <a:spcPct val="90000"/>
              </a:lnSpc>
              <a:spcBef>
                <a:spcPts val="200"/>
              </a:spcBef>
              <a:spcAft>
                <a:spcPts val="0"/>
              </a:spcAft>
              <a:buSzPts val="1800"/>
              <a:buChar char="◦"/>
              <a:defRPr/>
            </a:lvl2pPr>
            <a:lvl3pPr indent="-342900" lvl="2" marL="1371600" algn="l">
              <a:lnSpc>
                <a:spcPct val="90000"/>
              </a:lnSpc>
              <a:spcBef>
                <a:spcPts val="400"/>
              </a:spcBef>
              <a:spcAft>
                <a:spcPts val="0"/>
              </a:spcAft>
              <a:buSzPts val="1800"/>
              <a:buChar char="◦"/>
              <a:defRPr/>
            </a:lvl3pPr>
            <a:lvl4pPr indent="-342900" lvl="3" marL="1828800" algn="l">
              <a:lnSpc>
                <a:spcPct val="90000"/>
              </a:lnSpc>
              <a:spcBef>
                <a:spcPts val="400"/>
              </a:spcBef>
              <a:spcAft>
                <a:spcPts val="0"/>
              </a:spcAft>
              <a:buSzPts val="1800"/>
              <a:buChar char="◦"/>
              <a:defRPr/>
            </a:lvl4pPr>
            <a:lvl5pPr indent="-342900" lvl="4" marL="2286000" algn="l">
              <a:lnSpc>
                <a:spcPct val="90000"/>
              </a:lnSpc>
              <a:spcBef>
                <a:spcPts val="400"/>
              </a:spcBef>
              <a:spcAft>
                <a:spcPts val="0"/>
              </a:spcAft>
              <a:buSzPts val="1800"/>
              <a:buChar char="◦"/>
              <a:defRPr/>
            </a:lvl5pPr>
            <a:lvl6pPr indent="-342900" lvl="5" marL="2743200" algn="l">
              <a:lnSpc>
                <a:spcPct val="90000"/>
              </a:lnSpc>
              <a:spcBef>
                <a:spcPts val="400"/>
              </a:spcBef>
              <a:spcAft>
                <a:spcPts val="0"/>
              </a:spcAft>
              <a:buSzPts val="1800"/>
              <a:buChar char="◦"/>
              <a:defRPr/>
            </a:lvl6pPr>
            <a:lvl7pPr indent="-342900" lvl="6" marL="3200400" algn="l">
              <a:lnSpc>
                <a:spcPct val="90000"/>
              </a:lnSpc>
              <a:spcBef>
                <a:spcPts val="400"/>
              </a:spcBef>
              <a:spcAft>
                <a:spcPts val="0"/>
              </a:spcAft>
              <a:buSzPts val="1800"/>
              <a:buChar char="◦"/>
              <a:defRPr/>
            </a:lvl7pPr>
            <a:lvl8pPr indent="-342900" lvl="7" marL="3657600" algn="l">
              <a:lnSpc>
                <a:spcPct val="90000"/>
              </a:lnSpc>
              <a:spcBef>
                <a:spcPts val="400"/>
              </a:spcBef>
              <a:spcAft>
                <a:spcPts val="0"/>
              </a:spcAft>
              <a:buSzPts val="1800"/>
              <a:buChar char="◦"/>
              <a:defRPr/>
            </a:lvl8pPr>
            <a:lvl9pPr indent="-342900" lvl="8" marL="4114800" algn="l">
              <a:lnSpc>
                <a:spcPct val="90000"/>
              </a:lnSpc>
              <a:spcBef>
                <a:spcPts val="400"/>
              </a:spcBef>
              <a:spcAft>
                <a:spcPts val="400"/>
              </a:spcAft>
              <a:buSzPts val="1800"/>
              <a:buChar char="◦"/>
              <a:defRPr/>
            </a:lvl9pPr>
          </a:lstStyle>
          <a:p/>
        </p:txBody>
      </p:sp>
      <p:sp>
        <p:nvSpPr>
          <p:cNvPr id="46" name="Google Shape;46;p5"/>
          <p:cNvSpPr txBox="1"/>
          <p:nvPr>
            <p:ph idx="4" type="body"/>
          </p:nvPr>
        </p:nvSpPr>
        <p:spPr>
          <a:xfrm>
            <a:off x="4648200" y="3938588"/>
            <a:ext cx="4038600" cy="2187600"/>
          </a:xfrm>
          <a:prstGeom prst="rect">
            <a:avLst/>
          </a:prstGeom>
          <a:noFill/>
          <a:ln>
            <a:noFill/>
          </a:ln>
        </p:spPr>
        <p:txBody>
          <a:bodyPr anchorCtr="0" anchor="t" bIns="45700" lIns="0" spcFirstLastPara="1" rIns="0" wrap="square" tIns="45700">
            <a:noAutofit/>
          </a:bodyPr>
          <a:lstStyle>
            <a:lvl1pPr indent="-342900" lvl="0" marL="457200" algn="l">
              <a:lnSpc>
                <a:spcPct val="90000"/>
              </a:lnSpc>
              <a:spcBef>
                <a:spcPts val="1200"/>
              </a:spcBef>
              <a:spcAft>
                <a:spcPts val="0"/>
              </a:spcAft>
              <a:buSzPts val="1800"/>
              <a:buChar char=" "/>
              <a:defRPr/>
            </a:lvl1pPr>
            <a:lvl2pPr indent="-342900" lvl="1" marL="914400" algn="l">
              <a:lnSpc>
                <a:spcPct val="90000"/>
              </a:lnSpc>
              <a:spcBef>
                <a:spcPts val="200"/>
              </a:spcBef>
              <a:spcAft>
                <a:spcPts val="0"/>
              </a:spcAft>
              <a:buSzPts val="1800"/>
              <a:buChar char="◦"/>
              <a:defRPr/>
            </a:lvl2pPr>
            <a:lvl3pPr indent="-342900" lvl="2" marL="1371600" algn="l">
              <a:lnSpc>
                <a:spcPct val="90000"/>
              </a:lnSpc>
              <a:spcBef>
                <a:spcPts val="400"/>
              </a:spcBef>
              <a:spcAft>
                <a:spcPts val="0"/>
              </a:spcAft>
              <a:buSzPts val="1800"/>
              <a:buChar char="◦"/>
              <a:defRPr/>
            </a:lvl3pPr>
            <a:lvl4pPr indent="-342900" lvl="3" marL="1828800" algn="l">
              <a:lnSpc>
                <a:spcPct val="90000"/>
              </a:lnSpc>
              <a:spcBef>
                <a:spcPts val="400"/>
              </a:spcBef>
              <a:spcAft>
                <a:spcPts val="0"/>
              </a:spcAft>
              <a:buSzPts val="1800"/>
              <a:buChar char="◦"/>
              <a:defRPr/>
            </a:lvl4pPr>
            <a:lvl5pPr indent="-342900" lvl="4" marL="2286000" algn="l">
              <a:lnSpc>
                <a:spcPct val="90000"/>
              </a:lnSpc>
              <a:spcBef>
                <a:spcPts val="400"/>
              </a:spcBef>
              <a:spcAft>
                <a:spcPts val="0"/>
              </a:spcAft>
              <a:buSzPts val="1800"/>
              <a:buChar char="◦"/>
              <a:defRPr/>
            </a:lvl5pPr>
            <a:lvl6pPr indent="-342900" lvl="5" marL="2743200" algn="l">
              <a:lnSpc>
                <a:spcPct val="90000"/>
              </a:lnSpc>
              <a:spcBef>
                <a:spcPts val="400"/>
              </a:spcBef>
              <a:spcAft>
                <a:spcPts val="0"/>
              </a:spcAft>
              <a:buSzPts val="1800"/>
              <a:buChar char="◦"/>
              <a:defRPr/>
            </a:lvl6pPr>
            <a:lvl7pPr indent="-342900" lvl="6" marL="3200400" algn="l">
              <a:lnSpc>
                <a:spcPct val="90000"/>
              </a:lnSpc>
              <a:spcBef>
                <a:spcPts val="400"/>
              </a:spcBef>
              <a:spcAft>
                <a:spcPts val="0"/>
              </a:spcAft>
              <a:buSzPts val="1800"/>
              <a:buChar char="◦"/>
              <a:defRPr/>
            </a:lvl7pPr>
            <a:lvl8pPr indent="-342900" lvl="7" marL="3657600" algn="l">
              <a:lnSpc>
                <a:spcPct val="90000"/>
              </a:lnSpc>
              <a:spcBef>
                <a:spcPts val="400"/>
              </a:spcBef>
              <a:spcAft>
                <a:spcPts val="0"/>
              </a:spcAft>
              <a:buSzPts val="1800"/>
              <a:buChar char="◦"/>
              <a:defRPr/>
            </a:lvl8pPr>
            <a:lvl9pPr indent="-342900" lvl="8" marL="4114800" algn="l">
              <a:lnSpc>
                <a:spcPct val="90000"/>
              </a:lnSpc>
              <a:spcBef>
                <a:spcPts val="400"/>
              </a:spcBef>
              <a:spcAft>
                <a:spcPts val="400"/>
              </a:spcAft>
              <a:buSzPts val="1800"/>
              <a:buChar char="◦"/>
              <a:defRPr/>
            </a:lvl9pPr>
          </a:lstStyle>
          <a:p/>
        </p:txBody>
      </p:sp>
      <p:sp>
        <p:nvSpPr>
          <p:cNvPr id="47" name="Google Shape;47;p5"/>
          <p:cNvSpPr txBox="1"/>
          <p:nvPr>
            <p:ph idx="10" type="dt"/>
          </p:nvPr>
        </p:nvSpPr>
        <p:spPr>
          <a:xfrm>
            <a:off x="822961" y="6459786"/>
            <a:ext cx="1854300" cy="365100"/>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8" name="Google Shape;48;p5"/>
          <p:cNvSpPr txBox="1"/>
          <p:nvPr>
            <p:ph idx="11" type="ftr"/>
          </p:nvPr>
        </p:nvSpPr>
        <p:spPr>
          <a:xfrm>
            <a:off x="2764639" y="6459786"/>
            <a:ext cx="3617100" cy="365100"/>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9" name="Google Shape;49;p5"/>
          <p:cNvSpPr txBox="1"/>
          <p:nvPr>
            <p:ph idx="12" type="sldNum"/>
          </p:nvPr>
        </p:nvSpPr>
        <p:spPr>
          <a:xfrm>
            <a:off x="7425344" y="6459786"/>
            <a:ext cx="984000" cy="365100"/>
          </a:xfrm>
          <a:prstGeom prst="rect">
            <a:avLst/>
          </a:prstGeom>
          <a:noFill/>
          <a:ln>
            <a:noFill/>
          </a:ln>
        </p:spPr>
        <p:txBody>
          <a:bodyPr anchorCtr="0" anchor="ctr" bIns="45700" lIns="91425" spcFirstLastPara="1" rIns="91425" wrap="square" tIns="45700">
            <a:noAutofit/>
          </a:bodyPr>
          <a:lstStyle>
            <a:lvl1pPr indent="0" lvl="0" marL="0" marR="0" algn="r">
              <a:spcBef>
                <a:spcPts val="0"/>
              </a:spcBef>
              <a:spcAft>
                <a:spcPts val="0"/>
              </a:spcAft>
              <a:buNone/>
              <a:defRPr b="0" i="0" sz="1050" u="none" cap="none" strike="noStrike">
                <a:solidFill>
                  <a:srgbClr val="FFFFFF"/>
                </a:solidFill>
                <a:latin typeface="Arial"/>
                <a:ea typeface="Arial"/>
                <a:cs typeface="Arial"/>
                <a:sym typeface="Arial"/>
              </a:defRPr>
            </a:lvl1pPr>
            <a:lvl2pPr indent="0" lvl="1" marL="0" marR="0" algn="r">
              <a:spcBef>
                <a:spcPts val="0"/>
              </a:spcBef>
              <a:spcAft>
                <a:spcPts val="0"/>
              </a:spcAft>
              <a:buNone/>
              <a:defRPr b="0" i="0" sz="1050" u="none" cap="none" strike="noStrike">
                <a:solidFill>
                  <a:srgbClr val="FFFFFF"/>
                </a:solidFill>
                <a:latin typeface="Arial"/>
                <a:ea typeface="Arial"/>
                <a:cs typeface="Arial"/>
                <a:sym typeface="Arial"/>
              </a:defRPr>
            </a:lvl2pPr>
            <a:lvl3pPr indent="0" lvl="2" marL="0" marR="0" algn="r">
              <a:spcBef>
                <a:spcPts val="0"/>
              </a:spcBef>
              <a:spcAft>
                <a:spcPts val="0"/>
              </a:spcAft>
              <a:buNone/>
              <a:defRPr b="0" i="0" sz="1050" u="none" cap="none" strike="noStrike">
                <a:solidFill>
                  <a:srgbClr val="FFFFFF"/>
                </a:solidFill>
                <a:latin typeface="Arial"/>
                <a:ea typeface="Arial"/>
                <a:cs typeface="Arial"/>
                <a:sym typeface="Arial"/>
              </a:defRPr>
            </a:lvl3pPr>
            <a:lvl4pPr indent="0" lvl="3" marL="0" marR="0" algn="r">
              <a:spcBef>
                <a:spcPts val="0"/>
              </a:spcBef>
              <a:spcAft>
                <a:spcPts val="0"/>
              </a:spcAft>
              <a:buNone/>
              <a:defRPr b="0" i="0" sz="1050" u="none" cap="none" strike="noStrike">
                <a:solidFill>
                  <a:srgbClr val="FFFFFF"/>
                </a:solidFill>
                <a:latin typeface="Arial"/>
                <a:ea typeface="Arial"/>
                <a:cs typeface="Arial"/>
                <a:sym typeface="Arial"/>
              </a:defRPr>
            </a:lvl4pPr>
            <a:lvl5pPr indent="0" lvl="4" marL="0" marR="0" algn="r">
              <a:spcBef>
                <a:spcPts val="0"/>
              </a:spcBef>
              <a:spcAft>
                <a:spcPts val="0"/>
              </a:spcAft>
              <a:buNone/>
              <a:defRPr b="0" i="0" sz="1050" u="none" cap="none" strike="noStrike">
                <a:solidFill>
                  <a:srgbClr val="FFFFFF"/>
                </a:solidFill>
                <a:latin typeface="Arial"/>
                <a:ea typeface="Arial"/>
                <a:cs typeface="Arial"/>
                <a:sym typeface="Arial"/>
              </a:defRPr>
            </a:lvl5pPr>
            <a:lvl6pPr indent="0" lvl="5" marL="0" marR="0" algn="r">
              <a:spcBef>
                <a:spcPts val="0"/>
              </a:spcBef>
              <a:spcAft>
                <a:spcPts val="0"/>
              </a:spcAft>
              <a:buNone/>
              <a:defRPr b="0" i="0" sz="1050" u="none" cap="none" strike="noStrike">
                <a:solidFill>
                  <a:srgbClr val="FFFFFF"/>
                </a:solidFill>
                <a:latin typeface="Arial"/>
                <a:ea typeface="Arial"/>
                <a:cs typeface="Arial"/>
                <a:sym typeface="Arial"/>
              </a:defRPr>
            </a:lvl6pPr>
            <a:lvl7pPr indent="0" lvl="6" marL="0" marR="0" algn="r">
              <a:spcBef>
                <a:spcPts val="0"/>
              </a:spcBef>
              <a:spcAft>
                <a:spcPts val="0"/>
              </a:spcAft>
              <a:buNone/>
              <a:defRPr b="0" i="0" sz="1050" u="none" cap="none" strike="noStrike">
                <a:solidFill>
                  <a:srgbClr val="FFFFFF"/>
                </a:solidFill>
                <a:latin typeface="Arial"/>
                <a:ea typeface="Arial"/>
                <a:cs typeface="Arial"/>
                <a:sym typeface="Arial"/>
              </a:defRPr>
            </a:lvl7pPr>
            <a:lvl8pPr indent="0" lvl="7" marL="0" marR="0" algn="r">
              <a:spcBef>
                <a:spcPts val="0"/>
              </a:spcBef>
              <a:spcAft>
                <a:spcPts val="0"/>
              </a:spcAft>
              <a:buNone/>
              <a:defRPr b="0" i="0" sz="1050" u="none" cap="none" strike="noStrike">
                <a:solidFill>
                  <a:srgbClr val="FFFFFF"/>
                </a:solidFill>
                <a:latin typeface="Arial"/>
                <a:ea typeface="Arial"/>
                <a:cs typeface="Arial"/>
                <a:sym typeface="Arial"/>
              </a:defRPr>
            </a:lvl8pPr>
            <a:lvl9pPr indent="0" lvl="8" marL="0" marR="0" algn="r">
              <a:spcBef>
                <a:spcPts val="0"/>
              </a:spcBef>
              <a:spcAft>
                <a:spcPts val="0"/>
              </a:spcAft>
              <a:buNone/>
              <a:defRPr b="0" i="0" sz="1050" u="none" cap="none" strike="noStrike">
                <a:solidFill>
                  <a:srgbClr val="FFFFFF"/>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nl-NL"/>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el, tekst en 2 inhoudselementen" type="txAndTwoObj">
  <p:cSld name="TEXT_AND_TWO_OBJECTS">
    <p:spTree>
      <p:nvGrpSpPr>
        <p:cNvPr id="50" name="Shape 50"/>
        <p:cNvGrpSpPr/>
        <p:nvPr/>
      </p:nvGrpSpPr>
      <p:grpSpPr>
        <a:xfrm>
          <a:off x="0" y="0"/>
          <a:ext cx="0" cy="0"/>
          <a:chOff x="0" y="0"/>
          <a:chExt cx="0" cy="0"/>
        </a:xfrm>
      </p:grpSpPr>
      <p:sp>
        <p:nvSpPr>
          <p:cNvPr id="51" name="Google Shape;51;p6"/>
          <p:cNvSpPr txBox="1"/>
          <p:nvPr>
            <p:ph type="title"/>
          </p:nvPr>
        </p:nvSpPr>
        <p:spPr>
          <a:xfrm>
            <a:off x="457200" y="274638"/>
            <a:ext cx="8229600" cy="1143000"/>
          </a:xfrm>
          <a:prstGeom prst="rect">
            <a:avLst/>
          </a:prstGeom>
          <a:noFill/>
          <a:ln>
            <a:noFill/>
          </a:ln>
        </p:spPr>
        <p:txBody>
          <a:bodyPr anchorCtr="0" anchor="b" bIns="45700" lIns="91425" spcFirstLastPara="1" rIns="91425" wrap="square" tIns="45700">
            <a:noAutofit/>
          </a:bodyPr>
          <a:lstStyle>
            <a:lvl1pPr lvl="0" algn="l">
              <a:lnSpc>
                <a:spcPct val="85000"/>
              </a:lnSpc>
              <a:spcBef>
                <a:spcPts val="0"/>
              </a:spcBef>
              <a:spcAft>
                <a:spcPts val="0"/>
              </a:spcAft>
              <a:buClr>
                <a:srgbClr val="3F3F3F"/>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52" name="Google Shape;52;p6"/>
          <p:cNvSpPr txBox="1"/>
          <p:nvPr>
            <p:ph idx="1" type="body"/>
          </p:nvPr>
        </p:nvSpPr>
        <p:spPr>
          <a:xfrm>
            <a:off x="457200" y="1600200"/>
            <a:ext cx="4038600" cy="4526100"/>
          </a:xfrm>
          <a:prstGeom prst="rect">
            <a:avLst/>
          </a:prstGeom>
          <a:noFill/>
          <a:ln>
            <a:noFill/>
          </a:ln>
        </p:spPr>
        <p:txBody>
          <a:bodyPr anchorCtr="0" anchor="t" bIns="45700" lIns="0" spcFirstLastPara="1" rIns="0" wrap="square" tIns="45700">
            <a:noAutofit/>
          </a:bodyPr>
          <a:lstStyle>
            <a:lvl1pPr indent="-342900" lvl="0" marL="457200" algn="l">
              <a:lnSpc>
                <a:spcPct val="90000"/>
              </a:lnSpc>
              <a:spcBef>
                <a:spcPts val="1200"/>
              </a:spcBef>
              <a:spcAft>
                <a:spcPts val="0"/>
              </a:spcAft>
              <a:buSzPts val="1800"/>
              <a:buChar char=" "/>
              <a:defRPr/>
            </a:lvl1pPr>
            <a:lvl2pPr indent="-342900" lvl="1" marL="914400" algn="l">
              <a:lnSpc>
                <a:spcPct val="90000"/>
              </a:lnSpc>
              <a:spcBef>
                <a:spcPts val="200"/>
              </a:spcBef>
              <a:spcAft>
                <a:spcPts val="0"/>
              </a:spcAft>
              <a:buSzPts val="1800"/>
              <a:buChar char="◦"/>
              <a:defRPr/>
            </a:lvl2pPr>
            <a:lvl3pPr indent="-342900" lvl="2" marL="1371600" algn="l">
              <a:lnSpc>
                <a:spcPct val="90000"/>
              </a:lnSpc>
              <a:spcBef>
                <a:spcPts val="400"/>
              </a:spcBef>
              <a:spcAft>
                <a:spcPts val="0"/>
              </a:spcAft>
              <a:buSzPts val="1800"/>
              <a:buChar char="◦"/>
              <a:defRPr/>
            </a:lvl3pPr>
            <a:lvl4pPr indent="-342900" lvl="3" marL="1828800" algn="l">
              <a:lnSpc>
                <a:spcPct val="90000"/>
              </a:lnSpc>
              <a:spcBef>
                <a:spcPts val="400"/>
              </a:spcBef>
              <a:spcAft>
                <a:spcPts val="0"/>
              </a:spcAft>
              <a:buSzPts val="1800"/>
              <a:buChar char="◦"/>
              <a:defRPr/>
            </a:lvl4pPr>
            <a:lvl5pPr indent="-342900" lvl="4" marL="2286000" algn="l">
              <a:lnSpc>
                <a:spcPct val="90000"/>
              </a:lnSpc>
              <a:spcBef>
                <a:spcPts val="400"/>
              </a:spcBef>
              <a:spcAft>
                <a:spcPts val="0"/>
              </a:spcAft>
              <a:buSzPts val="1800"/>
              <a:buChar char="◦"/>
              <a:defRPr/>
            </a:lvl5pPr>
            <a:lvl6pPr indent="-342900" lvl="5" marL="2743200" algn="l">
              <a:lnSpc>
                <a:spcPct val="90000"/>
              </a:lnSpc>
              <a:spcBef>
                <a:spcPts val="400"/>
              </a:spcBef>
              <a:spcAft>
                <a:spcPts val="0"/>
              </a:spcAft>
              <a:buSzPts val="1800"/>
              <a:buChar char="◦"/>
              <a:defRPr/>
            </a:lvl6pPr>
            <a:lvl7pPr indent="-342900" lvl="6" marL="3200400" algn="l">
              <a:lnSpc>
                <a:spcPct val="90000"/>
              </a:lnSpc>
              <a:spcBef>
                <a:spcPts val="400"/>
              </a:spcBef>
              <a:spcAft>
                <a:spcPts val="0"/>
              </a:spcAft>
              <a:buSzPts val="1800"/>
              <a:buChar char="◦"/>
              <a:defRPr/>
            </a:lvl7pPr>
            <a:lvl8pPr indent="-342900" lvl="7" marL="3657600" algn="l">
              <a:lnSpc>
                <a:spcPct val="90000"/>
              </a:lnSpc>
              <a:spcBef>
                <a:spcPts val="400"/>
              </a:spcBef>
              <a:spcAft>
                <a:spcPts val="0"/>
              </a:spcAft>
              <a:buSzPts val="1800"/>
              <a:buChar char="◦"/>
              <a:defRPr/>
            </a:lvl8pPr>
            <a:lvl9pPr indent="-342900" lvl="8" marL="4114800" algn="l">
              <a:lnSpc>
                <a:spcPct val="90000"/>
              </a:lnSpc>
              <a:spcBef>
                <a:spcPts val="400"/>
              </a:spcBef>
              <a:spcAft>
                <a:spcPts val="400"/>
              </a:spcAft>
              <a:buSzPts val="1800"/>
              <a:buChar char="◦"/>
              <a:defRPr/>
            </a:lvl9pPr>
          </a:lstStyle>
          <a:p/>
        </p:txBody>
      </p:sp>
      <p:sp>
        <p:nvSpPr>
          <p:cNvPr id="53" name="Google Shape;53;p6"/>
          <p:cNvSpPr txBox="1"/>
          <p:nvPr>
            <p:ph idx="2" type="body"/>
          </p:nvPr>
        </p:nvSpPr>
        <p:spPr>
          <a:xfrm>
            <a:off x="4648200" y="1600200"/>
            <a:ext cx="4038600" cy="2186100"/>
          </a:xfrm>
          <a:prstGeom prst="rect">
            <a:avLst/>
          </a:prstGeom>
          <a:noFill/>
          <a:ln>
            <a:noFill/>
          </a:ln>
        </p:spPr>
        <p:txBody>
          <a:bodyPr anchorCtr="0" anchor="t" bIns="45700" lIns="0" spcFirstLastPara="1" rIns="0" wrap="square" tIns="45700">
            <a:noAutofit/>
          </a:bodyPr>
          <a:lstStyle>
            <a:lvl1pPr indent="-342900" lvl="0" marL="457200" algn="l">
              <a:lnSpc>
                <a:spcPct val="90000"/>
              </a:lnSpc>
              <a:spcBef>
                <a:spcPts val="1200"/>
              </a:spcBef>
              <a:spcAft>
                <a:spcPts val="0"/>
              </a:spcAft>
              <a:buSzPts val="1800"/>
              <a:buChar char=" "/>
              <a:defRPr/>
            </a:lvl1pPr>
            <a:lvl2pPr indent="-342900" lvl="1" marL="914400" algn="l">
              <a:lnSpc>
                <a:spcPct val="90000"/>
              </a:lnSpc>
              <a:spcBef>
                <a:spcPts val="200"/>
              </a:spcBef>
              <a:spcAft>
                <a:spcPts val="0"/>
              </a:spcAft>
              <a:buSzPts val="1800"/>
              <a:buChar char="◦"/>
              <a:defRPr/>
            </a:lvl2pPr>
            <a:lvl3pPr indent="-342900" lvl="2" marL="1371600" algn="l">
              <a:lnSpc>
                <a:spcPct val="90000"/>
              </a:lnSpc>
              <a:spcBef>
                <a:spcPts val="400"/>
              </a:spcBef>
              <a:spcAft>
                <a:spcPts val="0"/>
              </a:spcAft>
              <a:buSzPts val="1800"/>
              <a:buChar char="◦"/>
              <a:defRPr/>
            </a:lvl3pPr>
            <a:lvl4pPr indent="-342900" lvl="3" marL="1828800" algn="l">
              <a:lnSpc>
                <a:spcPct val="90000"/>
              </a:lnSpc>
              <a:spcBef>
                <a:spcPts val="400"/>
              </a:spcBef>
              <a:spcAft>
                <a:spcPts val="0"/>
              </a:spcAft>
              <a:buSzPts val="1800"/>
              <a:buChar char="◦"/>
              <a:defRPr/>
            </a:lvl4pPr>
            <a:lvl5pPr indent="-342900" lvl="4" marL="2286000" algn="l">
              <a:lnSpc>
                <a:spcPct val="90000"/>
              </a:lnSpc>
              <a:spcBef>
                <a:spcPts val="400"/>
              </a:spcBef>
              <a:spcAft>
                <a:spcPts val="0"/>
              </a:spcAft>
              <a:buSzPts val="1800"/>
              <a:buChar char="◦"/>
              <a:defRPr/>
            </a:lvl5pPr>
            <a:lvl6pPr indent="-342900" lvl="5" marL="2743200" algn="l">
              <a:lnSpc>
                <a:spcPct val="90000"/>
              </a:lnSpc>
              <a:spcBef>
                <a:spcPts val="400"/>
              </a:spcBef>
              <a:spcAft>
                <a:spcPts val="0"/>
              </a:spcAft>
              <a:buSzPts val="1800"/>
              <a:buChar char="◦"/>
              <a:defRPr/>
            </a:lvl6pPr>
            <a:lvl7pPr indent="-342900" lvl="6" marL="3200400" algn="l">
              <a:lnSpc>
                <a:spcPct val="90000"/>
              </a:lnSpc>
              <a:spcBef>
                <a:spcPts val="400"/>
              </a:spcBef>
              <a:spcAft>
                <a:spcPts val="0"/>
              </a:spcAft>
              <a:buSzPts val="1800"/>
              <a:buChar char="◦"/>
              <a:defRPr/>
            </a:lvl7pPr>
            <a:lvl8pPr indent="-342900" lvl="7" marL="3657600" algn="l">
              <a:lnSpc>
                <a:spcPct val="90000"/>
              </a:lnSpc>
              <a:spcBef>
                <a:spcPts val="400"/>
              </a:spcBef>
              <a:spcAft>
                <a:spcPts val="0"/>
              </a:spcAft>
              <a:buSzPts val="1800"/>
              <a:buChar char="◦"/>
              <a:defRPr/>
            </a:lvl8pPr>
            <a:lvl9pPr indent="-342900" lvl="8" marL="4114800" algn="l">
              <a:lnSpc>
                <a:spcPct val="90000"/>
              </a:lnSpc>
              <a:spcBef>
                <a:spcPts val="400"/>
              </a:spcBef>
              <a:spcAft>
                <a:spcPts val="400"/>
              </a:spcAft>
              <a:buSzPts val="1800"/>
              <a:buChar char="◦"/>
              <a:defRPr/>
            </a:lvl9pPr>
          </a:lstStyle>
          <a:p/>
        </p:txBody>
      </p:sp>
      <p:sp>
        <p:nvSpPr>
          <p:cNvPr id="54" name="Google Shape;54;p6"/>
          <p:cNvSpPr txBox="1"/>
          <p:nvPr>
            <p:ph idx="3" type="body"/>
          </p:nvPr>
        </p:nvSpPr>
        <p:spPr>
          <a:xfrm>
            <a:off x="4648200" y="3938588"/>
            <a:ext cx="4038600" cy="2187600"/>
          </a:xfrm>
          <a:prstGeom prst="rect">
            <a:avLst/>
          </a:prstGeom>
          <a:noFill/>
          <a:ln>
            <a:noFill/>
          </a:ln>
        </p:spPr>
        <p:txBody>
          <a:bodyPr anchorCtr="0" anchor="t" bIns="45700" lIns="0" spcFirstLastPara="1" rIns="0" wrap="square" tIns="45700">
            <a:noAutofit/>
          </a:bodyPr>
          <a:lstStyle>
            <a:lvl1pPr indent="-342900" lvl="0" marL="457200" algn="l">
              <a:lnSpc>
                <a:spcPct val="90000"/>
              </a:lnSpc>
              <a:spcBef>
                <a:spcPts val="1200"/>
              </a:spcBef>
              <a:spcAft>
                <a:spcPts val="0"/>
              </a:spcAft>
              <a:buSzPts val="1800"/>
              <a:buChar char=" "/>
              <a:defRPr/>
            </a:lvl1pPr>
            <a:lvl2pPr indent="-342900" lvl="1" marL="914400" algn="l">
              <a:lnSpc>
                <a:spcPct val="90000"/>
              </a:lnSpc>
              <a:spcBef>
                <a:spcPts val="200"/>
              </a:spcBef>
              <a:spcAft>
                <a:spcPts val="0"/>
              </a:spcAft>
              <a:buSzPts val="1800"/>
              <a:buChar char="◦"/>
              <a:defRPr/>
            </a:lvl2pPr>
            <a:lvl3pPr indent="-342900" lvl="2" marL="1371600" algn="l">
              <a:lnSpc>
                <a:spcPct val="90000"/>
              </a:lnSpc>
              <a:spcBef>
                <a:spcPts val="400"/>
              </a:spcBef>
              <a:spcAft>
                <a:spcPts val="0"/>
              </a:spcAft>
              <a:buSzPts val="1800"/>
              <a:buChar char="◦"/>
              <a:defRPr/>
            </a:lvl3pPr>
            <a:lvl4pPr indent="-342900" lvl="3" marL="1828800" algn="l">
              <a:lnSpc>
                <a:spcPct val="90000"/>
              </a:lnSpc>
              <a:spcBef>
                <a:spcPts val="400"/>
              </a:spcBef>
              <a:spcAft>
                <a:spcPts val="0"/>
              </a:spcAft>
              <a:buSzPts val="1800"/>
              <a:buChar char="◦"/>
              <a:defRPr/>
            </a:lvl4pPr>
            <a:lvl5pPr indent="-342900" lvl="4" marL="2286000" algn="l">
              <a:lnSpc>
                <a:spcPct val="90000"/>
              </a:lnSpc>
              <a:spcBef>
                <a:spcPts val="400"/>
              </a:spcBef>
              <a:spcAft>
                <a:spcPts val="0"/>
              </a:spcAft>
              <a:buSzPts val="1800"/>
              <a:buChar char="◦"/>
              <a:defRPr/>
            </a:lvl5pPr>
            <a:lvl6pPr indent="-342900" lvl="5" marL="2743200" algn="l">
              <a:lnSpc>
                <a:spcPct val="90000"/>
              </a:lnSpc>
              <a:spcBef>
                <a:spcPts val="400"/>
              </a:spcBef>
              <a:spcAft>
                <a:spcPts val="0"/>
              </a:spcAft>
              <a:buSzPts val="1800"/>
              <a:buChar char="◦"/>
              <a:defRPr/>
            </a:lvl6pPr>
            <a:lvl7pPr indent="-342900" lvl="6" marL="3200400" algn="l">
              <a:lnSpc>
                <a:spcPct val="90000"/>
              </a:lnSpc>
              <a:spcBef>
                <a:spcPts val="400"/>
              </a:spcBef>
              <a:spcAft>
                <a:spcPts val="0"/>
              </a:spcAft>
              <a:buSzPts val="1800"/>
              <a:buChar char="◦"/>
              <a:defRPr/>
            </a:lvl7pPr>
            <a:lvl8pPr indent="-342900" lvl="7" marL="3657600" algn="l">
              <a:lnSpc>
                <a:spcPct val="90000"/>
              </a:lnSpc>
              <a:spcBef>
                <a:spcPts val="400"/>
              </a:spcBef>
              <a:spcAft>
                <a:spcPts val="0"/>
              </a:spcAft>
              <a:buSzPts val="1800"/>
              <a:buChar char="◦"/>
              <a:defRPr/>
            </a:lvl8pPr>
            <a:lvl9pPr indent="-342900" lvl="8" marL="4114800" algn="l">
              <a:lnSpc>
                <a:spcPct val="90000"/>
              </a:lnSpc>
              <a:spcBef>
                <a:spcPts val="400"/>
              </a:spcBef>
              <a:spcAft>
                <a:spcPts val="400"/>
              </a:spcAft>
              <a:buSzPts val="1800"/>
              <a:buChar char="◦"/>
              <a:defRPr/>
            </a:lvl9pPr>
          </a:lstStyle>
          <a:p/>
        </p:txBody>
      </p:sp>
      <p:sp>
        <p:nvSpPr>
          <p:cNvPr id="55" name="Google Shape;55;p6"/>
          <p:cNvSpPr txBox="1"/>
          <p:nvPr>
            <p:ph idx="10" type="dt"/>
          </p:nvPr>
        </p:nvSpPr>
        <p:spPr>
          <a:xfrm>
            <a:off x="822961" y="6459786"/>
            <a:ext cx="1854300" cy="365100"/>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6" name="Google Shape;56;p6"/>
          <p:cNvSpPr txBox="1"/>
          <p:nvPr>
            <p:ph idx="11" type="ftr"/>
          </p:nvPr>
        </p:nvSpPr>
        <p:spPr>
          <a:xfrm>
            <a:off x="2764639" y="6459786"/>
            <a:ext cx="3617100" cy="365100"/>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7" name="Google Shape;57;p6"/>
          <p:cNvSpPr txBox="1"/>
          <p:nvPr>
            <p:ph idx="12" type="sldNum"/>
          </p:nvPr>
        </p:nvSpPr>
        <p:spPr>
          <a:xfrm>
            <a:off x="7425344" y="6459786"/>
            <a:ext cx="984000" cy="365100"/>
          </a:xfrm>
          <a:prstGeom prst="rect">
            <a:avLst/>
          </a:prstGeom>
          <a:noFill/>
          <a:ln>
            <a:noFill/>
          </a:ln>
        </p:spPr>
        <p:txBody>
          <a:bodyPr anchorCtr="0" anchor="ctr" bIns="45700" lIns="91425" spcFirstLastPara="1" rIns="91425" wrap="square" tIns="45700">
            <a:noAutofit/>
          </a:bodyPr>
          <a:lstStyle>
            <a:lvl1pPr indent="0" lvl="0" marL="0" marR="0" algn="r">
              <a:spcBef>
                <a:spcPts val="0"/>
              </a:spcBef>
              <a:spcAft>
                <a:spcPts val="0"/>
              </a:spcAft>
              <a:buNone/>
              <a:defRPr b="0" i="0" sz="1050" u="none" cap="none" strike="noStrike">
                <a:solidFill>
                  <a:srgbClr val="FFFFFF"/>
                </a:solidFill>
                <a:latin typeface="Arial"/>
                <a:ea typeface="Arial"/>
                <a:cs typeface="Arial"/>
                <a:sym typeface="Arial"/>
              </a:defRPr>
            </a:lvl1pPr>
            <a:lvl2pPr indent="0" lvl="1" marL="0" marR="0" algn="r">
              <a:spcBef>
                <a:spcPts val="0"/>
              </a:spcBef>
              <a:spcAft>
                <a:spcPts val="0"/>
              </a:spcAft>
              <a:buNone/>
              <a:defRPr b="0" i="0" sz="1050" u="none" cap="none" strike="noStrike">
                <a:solidFill>
                  <a:srgbClr val="FFFFFF"/>
                </a:solidFill>
                <a:latin typeface="Arial"/>
                <a:ea typeface="Arial"/>
                <a:cs typeface="Arial"/>
                <a:sym typeface="Arial"/>
              </a:defRPr>
            </a:lvl2pPr>
            <a:lvl3pPr indent="0" lvl="2" marL="0" marR="0" algn="r">
              <a:spcBef>
                <a:spcPts val="0"/>
              </a:spcBef>
              <a:spcAft>
                <a:spcPts val="0"/>
              </a:spcAft>
              <a:buNone/>
              <a:defRPr b="0" i="0" sz="1050" u="none" cap="none" strike="noStrike">
                <a:solidFill>
                  <a:srgbClr val="FFFFFF"/>
                </a:solidFill>
                <a:latin typeface="Arial"/>
                <a:ea typeface="Arial"/>
                <a:cs typeface="Arial"/>
                <a:sym typeface="Arial"/>
              </a:defRPr>
            </a:lvl3pPr>
            <a:lvl4pPr indent="0" lvl="3" marL="0" marR="0" algn="r">
              <a:spcBef>
                <a:spcPts val="0"/>
              </a:spcBef>
              <a:spcAft>
                <a:spcPts val="0"/>
              </a:spcAft>
              <a:buNone/>
              <a:defRPr b="0" i="0" sz="1050" u="none" cap="none" strike="noStrike">
                <a:solidFill>
                  <a:srgbClr val="FFFFFF"/>
                </a:solidFill>
                <a:latin typeface="Arial"/>
                <a:ea typeface="Arial"/>
                <a:cs typeface="Arial"/>
                <a:sym typeface="Arial"/>
              </a:defRPr>
            </a:lvl4pPr>
            <a:lvl5pPr indent="0" lvl="4" marL="0" marR="0" algn="r">
              <a:spcBef>
                <a:spcPts val="0"/>
              </a:spcBef>
              <a:spcAft>
                <a:spcPts val="0"/>
              </a:spcAft>
              <a:buNone/>
              <a:defRPr b="0" i="0" sz="1050" u="none" cap="none" strike="noStrike">
                <a:solidFill>
                  <a:srgbClr val="FFFFFF"/>
                </a:solidFill>
                <a:latin typeface="Arial"/>
                <a:ea typeface="Arial"/>
                <a:cs typeface="Arial"/>
                <a:sym typeface="Arial"/>
              </a:defRPr>
            </a:lvl5pPr>
            <a:lvl6pPr indent="0" lvl="5" marL="0" marR="0" algn="r">
              <a:spcBef>
                <a:spcPts val="0"/>
              </a:spcBef>
              <a:spcAft>
                <a:spcPts val="0"/>
              </a:spcAft>
              <a:buNone/>
              <a:defRPr b="0" i="0" sz="1050" u="none" cap="none" strike="noStrike">
                <a:solidFill>
                  <a:srgbClr val="FFFFFF"/>
                </a:solidFill>
                <a:latin typeface="Arial"/>
                <a:ea typeface="Arial"/>
                <a:cs typeface="Arial"/>
                <a:sym typeface="Arial"/>
              </a:defRPr>
            </a:lvl6pPr>
            <a:lvl7pPr indent="0" lvl="6" marL="0" marR="0" algn="r">
              <a:spcBef>
                <a:spcPts val="0"/>
              </a:spcBef>
              <a:spcAft>
                <a:spcPts val="0"/>
              </a:spcAft>
              <a:buNone/>
              <a:defRPr b="0" i="0" sz="1050" u="none" cap="none" strike="noStrike">
                <a:solidFill>
                  <a:srgbClr val="FFFFFF"/>
                </a:solidFill>
                <a:latin typeface="Arial"/>
                <a:ea typeface="Arial"/>
                <a:cs typeface="Arial"/>
                <a:sym typeface="Arial"/>
              </a:defRPr>
            </a:lvl7pPr>
            <a:lvl8pPr indent="0" lvl="7" marL="0" marR="0" algn="r">
              <a:spcBef>
                <a:spcPts val="0"/>
              </a:spcBef>
              <a:spcAft>
                <a:spcPts val="0"/>
              </a:spcAft>
              <a:buNone/>
              <a:defRPr b="0" i="0" sz="1050" u="none" cap="none" strike="noStrike">
                <a:solidFill>
                  <a:srgbClr val="FFFFFF"/>
                </a:solidFill>
                <a:latin typeface="Arial"/>
                <a:ea typeface="Arial"/>
                <a:cs typeface="Arial"/>
                <a:sym typeface="Arial"/>
              </a:defRPr>
            </a:lvl8pPr>
            <a:lvl9pPr indent="0" lvl="8" marL="0" marR="0" algn="r">
              <a:spcBef>
                <a:spcPts val="0"/>
              </a:spcBef>
              <a:spcAft>
                <a:spcPts val="0"/>
              </a:spcAft>
              <a:buNone/>
              <a:defRPr b="0" i="0" sz="1050" u="none" cap="none" strike="noStrike">
                <a:solidFill>
                  <a:srgbClr val="FFFFFF"/>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nl-NL"/>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Sectiekop" showMasterSp="0" type="secHead">
  <p:cSld name="SECTION_HEADER">
    <p:bg>
      <p:bgPr>
        <a:solidFill>
          <a:srgbClr val="D9D9D9"/>
        </a:solidFill>
      </p:bgPr>
    </p:bg>
    <p:spTree>
      <p:nvGrpSpPr>
        <p:cNvPr id="58" name="Shape 58"/>
        <p:cNvGrpSpPr/>
        <p:nvPr/>
      </p:nvGrpSpPr>
      <p:grpSpPr>
        <a:xfrm>
          <a:off x="0" y="0"/>
          <a:ext cx="0" cy="0"/>
          <a:chOff x="0" y="0"/>
          <a:chExt cx="0" cy="0"/>
        </a:xfrm>
      </p:grpSpPr>
      <p:sp>
        <p:nvSpPr>
          <p:cNvPr id="59" name="Google Shape;59;p7"/>
          <p:cNvSpPr/>
          <p:nvPr/>
        </p:nvSpPr>
        <p:spPr>
          <a:xfrm>
            <a:off x="2382" y="6400800"/>
            <a:ext cx="9141600" cy="457200"/>
          </a:xfrm>
          <a:prstGeom prst="rect">
            <a:avLst/>
          </a:prstGeom>
          <a:solidFill>
            <a:srgbClr val="82837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0" name="Google Shape;60;p7"/>
          <p:cNvSpPr txBox="1"/>
          <p:nvPr>
            <p:ph type="title"/>
          </p:nvPr>
        </p:nvSpPr>
        <p:spPr>
          <a:xfrm>
            <a:off x="822960" y="758952"/>
            <a:ext cx="7543800" cy="3566100"/>
          </a:xfrm>
          <a:prstGeom prst="rect">
            <a:avLst/>
          </a:prstGeom>
          <a:noFill/>
          <a:ln>
            <a:noFill/>
          </a:ln>
        </p:spPr>
        <p:txBody>
          <a:bodyPr anchorCtr="0" anchor="b" bIns="45700" lIns="91425" spcFirstLastPara="1" rIns="91425" wrap="square" tIns="45700">
            <a:noAutofit/>
          </a:bodyPr>
          <a:lstStyle>
            <a:lvl1pPr lvl="0" algn="l">
              <a:lnSpc>
                <a:spcPct val="85000"/>
              </a:lnSpc>
              <a:spcBef>
                <a:spcPts val="0"/>
              </a:spcBef>
              <a:spcAft>
                <a:spcPts val="0"/>
              </a:spcAft>
              <a:buClr>
                <a:srgbClr val="262626"/>
              </a:buClr>
              <a:buSzPts val="8000"/>
              <a:buFont typeface="Calibri"/>
              <a:buNone/>
              <a:defRPr b="0" sz="8000">
                <a:solidFill>
                  <a:srgbClr val="262626"/>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61" name="Google Shape;61;p7"/>
          <p:cNvSpPr txBox="1"/>
          <p:nvPr>
            <p:ph idx="1" type="body"/>
          </p:nvPr>
        </p:nvSpPr>
        <p:spPr>
          <a:xfrm>
            <a:off x="822960" y="4453128"/>
            <a:ext cx="7543800" cy="1143000"/>
          </a:xfrm>
          <a:prstGeom prst="rect">
            <a:avLst/>
          </a:prstGeom>
          <a:noFill/>
          <a:ln>
            <a:noFill/>
          </a:ln>
        </p:spPr>
        <p:txBody>
          <a:bodyPr anchorCtr="0" anchor="t" bIns="45700" lIns="91425" spcFirstLastPara="1" rIns="91425" wrap="square" tIns="45700">
            <a:noAutofit/>
          </a:bodyPr>
          <a:lstStyle>
            <a:lvl1pPr indent="-228600" lvl="0" marL="457200" algn="l">
              <a:lnSpc>
                <a:spcPct val="90000"/>
              </a:lnSpc>
              <a:spcBef>
                <a:spcPts val="1200"/>
              </a:spcBef>
              <a:spcAft>
                <a:spcPts val="0"/>
              </a:spcAft>
              <a:buSzPts val="2400"/>
              <a:buNone/>
              <a:defRPr sz="2400" cap="none">
                <a:solidFill>
                  <a:schemeClr val="dk2"/>
                </a:solidFill>
                <a:latin typeface="Calibri"/>
                <a:ea typeface="Calibri"/>
                <a:cs typeface="Calibri"/>
                <a:sym typeface="Calibri"/>
              </a:defRPr>
            </a:lvl1pPr>
            <a:lvl2pPr indent="-228600" lvl="1" marL="914400" algn="l">
              <a:lnSpc>
                <a:spcPct val="90000"/>
              </a:lnSpc>
              <a:spcBef>
                <a:spcPts val="200"/>
              </a:spcBef>
              <a:spcAft>
                <a:spcPts val="0"/>
              </a:spcAft>
              <a:buSzPts val="1800"/>
              <a:buNone/>
              <a:defRPr sz="1800">
                <a:solidFill>
                  <a:srgbClr val="888888"/>
                </a:solidFill>
              </a:defRPr>
            </a:lvl2pPr>
            <a:lvl3pPr indent="-228600" lvl="2" marL="1371600" algn="l">
              <a:lnSpc>
                <a:spcPct val="90000"/>
              </a:lnSpc>
              <a:spcBef>
                <a:spcPts val="400"/>
              </a:spcBef>
              <a:spcAft>
                <a:spcPts val="0"/>
              </a:spcAft>
              <a:buSzPts val="1600"/>
              <a:buNone/>
              <a:defRPr sz="1600">
                <a:solidFill>
                  <a:srgbClr val="888888"/>
                </a:solidFill>
              </a:defRPr>
            </a:lvl3pPr>
            <a:lvl4pPr indent="-228600" lvl="3" marL="1828800" algn="l">
              <a:lnSpc>
                <a:spcPct val="90000"/>
              </a:lnSpc>
              <a:spcBef>
                <a:spcPts val="400"/>
              </a:spcBef>
              <a:spcAft>
                <a:spcPts val="0"/>
              </a:spcAft>
              <a:buSzPts val="1400"/>
              <a:buNone/>
              <a:defRPr sz="1400">
                <a:solidFill>
                  <a:srgbClr val="888888"/>
                </a:solidFill>
              </a:defRPr>
            </a:lvl4pPr>
            <a:lvl5pPr indent="-228600" lvl="4" marL="2286000" algn="l">
              <a:lnSpc>
                <a:spcPct val="90000"/>
              </a:lnSpc>
              <a:spcBef>
                <a:spcPts val="400"/>
              </a:spcBef>
              <a:spcAft>
                <a:spcPts val="0"/>
              </a:spcAft>
              <a:buSzPts val="1400"/>
              <a:buNone/>
              <a:defRPr sz="1400">
                <a:solidFill>
                  <a:srgbClr val="888888"/>
                </a:solidFill>
              </a:defRPr>
            </a:lvl5pPr>
            <a:lvl6pPr indent="-228600" lvl="5" marL="2743200" algn="l">
              <a:lnSpc>
                <a:spcPct val="90000"/>
              </a:lnSpc>
              <a:spcBef>
                <a:spcPts val="400"/>
              </a:spcBef>
              <a:spcAft>
                <a:spcPts val="0"/>
              </a:spcAft>
              <a:buSzPts val="1400"/>
              <a:buNone/>
              <a:defRPr sz="1400">
                <a:solidFill>
                  <a:srgbClr val="888888"/>
                </a:solidFill>
              </a:defRPr>
            </a:lvl6pPr>
            <a:lvl7pPr indent="-228600" lvl="6" marL="3200400" algn="l">
              <a:lnSpc>
                <a:spcPct val="90000"/>
              </a:lnSpc>
              <a:spcBef>
                <a:spcPts val="400"/>
              </a:spcBef>
              <a:spcAft>
                <a:spcPts val="0"/>
              </a:spcAft>
              <a:buSzPts val="1400"/>
              <a:buNone/>
              <a:defRPr sz="1400">
                <a:solidFill>
                  <a:srgbClr val="888888"/>
                </a:solidFill>
              </a:defRPr>
            </a:lvl7pPr>
            <a:lvl8pPr indent="-228600" lvl="7" marL="3657600" algn="l">
              <a:lnSpc>
                <a:spcPct val="90000"/>
              </a:lnSpc>
              <a:spcBef>
                <a:spcPts val="400"/>
              </a:spcBef>
              <a:spcAft>
                <a:spcPts val="0"/>
              </a:spcAft>
              <a:buSzPts val="1400"/>
              <a:buNone/>
              <a:defRPr sz="1400">
                <a:solidFill>
                  <a:srgbClr val="888888"/>
                </a:solidFill>
              </a:defRPr>
            </a:lvl8pPr>
            <a:lvl9pPr indent="-228600" lvl="8" marL="4114800" algn="l">
              <a:lnSpc>
                <a:spcPct val="90000"/>
              </a:lnSpc>
              <a:spcBef>
                <a:spcPts val="400"/>
              </a:spcBef>
              <a:spcAft>
                <a:spcPts val="400"/>
              </a:spcAft>
              <a:buSzPts val="1400"/>
              <a:buNone/>
              <a:defRPr sz="1400">
                <a:solidFill>
                  <a:srgbClr val="888888"/>
                </a:solidFill>
              </a:defRPr>
            </a:lvl9pPr>
          </a:lstStyle>
          <a:p/>
        </p:txBody>
      </p:sp>
      <p:sp>
        <p:nvSpPr>
          <p:cNvPr id="62" name="Google Shape;62;p7"/>
          <p:cNvSpPr txBox="1"/>
          <p:nvPr>
            <p:ph idx="10" type="dt"/>
          </p:nvPr>
        </p:nvSpPr>
        <p:spPr>
          <a:xfrm>
            <a:off x="822961" y="6459786"/>
            <a:ext cx="1854300" cy="365100"/>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3" name="Google Shape;63;p7"/>
          <p:cNvSpPr txBox="1"/>
          <p:nvPr>
            <p:ph idx="11" type="ftr"/>
          </p:nvPr>
        </p:nvSpPr>
        <p:spPr>
          <a:xfrm>
            <a:off x="2764639" y="6459786"/>
            <a:ext cx="3617100" cy="365100"/>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4" name="Google Shape;64;p7"/>
          <p:cNvSpPr txBox="1"/>
          <p:nvPr>
            <p:ph idx="12" type="sldNum"/>
          </p:nvPr>
        </p:nvSpPr>
        <p:spPr>
          <a:xfrm>
            <a:off x="7425344" y="6459786"/>
            <a:ext cx="984000" cy="365100"/>
          </a:xfrm>
          <a:prstGeom prst="rect">
            <a:avLst/>
          </a:prstGeom>
          <a:noFill/>
          <a:ln>
            <a:noFill/>
          </a:ln>
        </p:spPr>
        <p:txBody>
          <a:bodyPr anchorCtr="0" anchor="ctr" bIns="45700" lIns="91425" spcFirstLastPara="1" rIns="91425" wrap="square" tIns="45700">
            <a:noAutofit/>
          </a:bodyPr>
          <a:lstStyle>
            <a:lvl1pPr indent="0" lvl="0" marL="0" algn="r">
              <a:spcBef>
                <a:spcPts val="0"/>
              </a:spcBef>
              <a:spcAft>
                <a:spcPts val="0"/>
              </a:spcAft>
              <a:buNone/>
              <a:defRPr/>
            </a:lvl1pPr>
            <a:lvl2pPr indent="0" lvl="1" marL="0" algn="r">
              <a:spcBef>
                <a:spcPts val="0"/>
              </a:spcBef>
              <a:spcAft>
                <a:spcPts val="0"/>
              </a:spcAft>
              <a:buNone/>
              <a:defRPr/>
            </a:lvl2pPr>
            <a:lvl3pPr indent="0" lvl="2" marL="0" algn="r">
              <a:spcBef>
                <a:spcPts val="0"/>
              </a:spcBef>
              <a:spcAft>
                <a:spcPts val="0"/>
              </a:spcAft>
              <a:buNone/>
              <a:defRPr/>
            </a:lvl3pPr>
            <a:lvl4pPr indent="0" lvl="3" marL="0" algn="r">
              <a:spcBef>
                <a:spcPts val="0"/>
              </a:spcBef>
              <a:spcAft>
                <a:spcPts val="0"/>
              </a:spcAft>
              <a:buNone/>
              <a:defRPr/>
            </a:lvl4pPr>
            <a:lvl5pPr indent="0" lvl="4" marL="0" algn="r">
              <a:spcBef>
                <a:spcPts val="0"/>
              </a:spcBef>
              <a:spcAft>
                <a:spcPts val="0"/>
              </a:spcAft>
              <a:buNone/>
              <a:defRPr/>
            </a:lvl5pPr>
            <a:lvl6pPr indent="0" lvl="5" marL="0" algn="r">
              <a:spcBef>
                <a:spcPts val="0"/>
              </a:spcBef>
              <a:spcAft>
                <a:spcPts val="0"/>
              </a:spcAft>
              <a:buNone/>
              <a:defRPr/>
            </a:lvl6pPr>
            <a:lvl7pPr indent="0" lvl="6" marL="0" algn="r">
              <a:spcBef>
                <a:spcPts val="0"/>
              </a:spcBef>
              <a:spcAft>
                <a:spcPts val="0"/>
              </a:spcAft>
              <a:buNone/>
              <a:defRPr/>
            </a:lvl7pPr>
            <a:lvl8pPr indent="0" lvl="7" marL="0" algn="r">
              <a:spcBef>
                <a:spcPts val="0"/>
              </a:spcBef>
              <a:spcAft>
                <a:spcPts val="0"/>
              </a:spcAft>
              <a:buNone/>
              <a:defRPr/>
            </a:lvl8pPr>
            <a:lvl9pPr indent="0" lvl="8" marL="0" algn="r">
              <a:spcBef>
                <a:spcPts val="0"/>
              </a:spcBef>
              <a:spcAft>
                <a:spcPts val="0"/>
              </a:spcAft>
              <a:buNone/>
              <a:defRPr/>
            </a:lvl9pPr>
          </a:lstStyle>
          <a:p>
            <a:pPr indent="0" lvl="0" marL="0" rtl="0" algn="r">
              <a:spcBef>
                <a:spcPts val="0"/>
              </a:spcBef>
              <a:spcAft>
                <a:spcPts val="0"/>
              </a:spcAft>
              <a:buNone/>
            </a:pPr>
            <a:fld id="{00000000-1234-1234-1234-123412341234}" type="slidenum">
              <a:rPr lang="nl-NL"/>
              <a:t>‹#›</a:t>
            </a:fld>
            <a:endParaRPr/>
          </a:p>
        </p:txBody>
      </p:sp>
      <p:cxnSp>
        <p:nvCxnSpPr>
          <p:cNvPr id="65" name="Google Shape;65;p7"/>
          <p:cNvCxnSpPr/>
          <p:nvPr/>
        </p:nvCxnSpPr>
        <p:spPr>
          <a:xfrm>
            <a:off x="905744" y="4343400"/>
            <a:ext cx="7406700" cy="0"/>
          </a:xfrm>
          <a:prstGeom prst="straightConnector1">
            <a:avLst/>
          </a:prstGeom>
          <a:noFill/>
          <a:ln cap="flat" cmpd="sng" w="9525">
            <a:solidFill>
              <a:srgbClr val="7F7F7F"/>
            </a:solidFill>
            <a:prstDash val="solid"/>
            <a:round/>
            <a:headEnd len="sm" w="sm" type="none"/>
            <a:tailEnd len="sm" w="sm" type="none"/>
          </a:ln>
        </p:spPr>
      </p:cxnSp>
      <p:sp>
        <p:nvSpPr>
          <p:cNvPr id="66" name="Google Shape;66;p7"/>
          <p:cNvSpPr/>
          <p:nvPr/>
        </p:nvSpPr>
        <p:spPr>
          <a:xfrm>
            <a:off x="0" y="6334315"/>
            <a:ext cx="9144000" cy="66000"/>
          </a:xfrm>
          <a:prstGeom prst="rect">
            <a:avLst/>
          </a:pr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Inhoud van twee" type="twoObj">
  <p:cSld name="TWO_OBJECTS">
    <p:spTree>
      <p:nvGrpSpPr>
        <p:cNvPr id="67" name="Shape 67"/>
        <p:cNvGrpSpPr/>
        <p:nvPr/>
      </p:nvGrpSpPr>
      <p:grpSpPr>
        <a:xfrm>
          <a:off x="0" y="0"/>
          <a:ext cx="0" cy="0"/>
          <a:chOff x="0" y="0"/>
          <a:chExt cx="0" cy="0"/>
        </a:xfrm>
      </p:grpSpPr>
      <p:sp>
        <p:nvSpPr>
          <p:cNvPr id="68" name="Google Shape;68;p8"/>
          <p:cNvSpPr txBox="1"/>
          <p:nvPr>
            <p:ph type="title"/>
          </p:nvPr>
        </p:nvSpPr>
        <p:spPr>
          <a:xfrm>
            <a:off x="822960" y="286604"/>
            <a:ext cx="7543800" cy="1450800"/>
          </a:xfrm>
          <a:prstGeom prst="rect">
            <a:avLst/>
          </a:prstGeom>
          <a:noFill/>
          <a:ln>
            <a:noFill/>
          </a:ln>
        </p:spPr>
        <p:txBody>
          <a:bodyPr anchorCtr="0" anchor="b" bIns="45700" lIns="91425" spcFirstLastPara="1" rIns="91425" wrap="square" tIns="45700">
            <a:noAutofit/>
          </a:bodyPr>
          <a:lstStyle>
            <a:lvl1pPr lvl="0" algn="l">
              <a:lnSpc>
                <a:spcPct val="85000"/>
              </a:lnSpc>
              <a:spcBef>
                <a:spcPts val="0"/>
              </a:spcBef>
              <a:spcAft>
                <a:spcPts val="0"/>
              </a:spcAft>
              <a:buClr>
                <a:srgbClr val="3F3F3F"/>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69" name="Google Shape;69;p8"/>
          <p:cNvSpPr txBox="1"/>
          <p:nvPr>
            <p:ph idx="1" type="body"/>
          </p:nvPr>
        </p:nvSpPr>
        <p:spPr>
          <a:xfrm>
            <a:off x="822960" y="1845734"/>
            <a:ext cx="3703200" cy="4023300"/>
          </a:xfrm>
          <a:prstGeom prst="rect">
            <a:avLst/>
          </a:prstGeom>
          <a:noFill/>
          <a:ln>
            <a:noFill/>
          </a:ln>
        </p:spPr>
        <p:txBody>
          <a:bodyPr anchorCtr="0" anchor="t" bIns="45700" lIns="0" spcFirstLastPara="1" rIns="0" wrap="square" tIns="45700">
            <a:noAutofit/>
          </a:bodyPr>
          <a:lstStyle>
            <a:lvl1pPr indent="-342900" lvl="0" marL="457200" algn="l">
              <a:lnSpc>
                <a:spcPct val="90000"/>
              </a:lnSpc>
              <a:spcBef>
                <a:spcPts val="1200"/>
              </a:spcBef>
              <a:spcAft>
                <a:spcPts val="0"/>
              </a:spcAft>
              <a:buSzPts val="1800"/>
              <a:buChar char=" "/>
              <a:defRPr/>
            </a:lvl1pPr>
            <a:lvl2pPr indent="-342900" lvl="1" marL="914400" algn="l">
              <a:lnSpc>
                <a:spcPct val="90000"/>
              </a:lnSpc>
              <a:spcBef>
                <a:spcPts val="200"/>
              </a:spcBef>
              <a:spcAft>
                <a:spcPts val="0"/>
              </a:spcAft>
              <a:buSzPts val="1800"/>
              <a:buChar char="◦"/>
              <a:defRPr/>
            </a:lvl2pPr>
            <a:lvl3pPr indent="-342900" lvl="2" marL="1371600" algn="l">
              <a:lnSpc>
                <a:spcPct val="90000"/>
              </a:lnSpc>
              <a:spcBef>
                <a:spcPts val="400"/>
              </a:spcBef>
              <a:spcAft>
                <a:spcPts val="0"/>
              </a:spcAft>
              <a:buSzPts val="1800"/>
              <a:buChar char="◦"/>
              <a:defRPr/>
            </a:lvl3pPr>
            <a:lvl4pPr indent="-342900" lvl="3" marL="1828800" algn="l">
              <a:lnSpc>
                <a:spcPct val="90000"/>
              </a:lnSpc>
              <a:spcBef>
                <a:spcPts val="400"/>
              </a:spcBef>
              <a:spcAft>
                <a:spcPts val="0"/>
              </a:spcAft>
              <a:buSzPts val="1800"/>
              <a:buChar char="◦"/>
              <a:defRPr/>
            </a:lvl4pPr>
            <a:lvl5pPr indent="-342900" lvl="4" marL="2286000" algn="l">
              <a:lnSpc>
                <a:spcPct val="90000"/>
              </a:lnSpc>
              <a:spcBef>
                <a:spcPts val="400"/>
              </a:spcBef>
              <a:spcAft>
                <a:spcPts val="0"/>
              </a:spcAft>
              <a:buSzPts val="1800"/>
              <a:buChar char="◦"/>
              <a:defRPr/>
            </a:lvl5pPr>
            <a:lvl6pPr indent="-342900" lvl="5" marL="2743200" algn="l">
              <a:lnSpc>
                <a:spcPct val="90000"/>
              </a:lnSpc>
              <a:spcBef>
                <a:spcPts val="400"/>
              </a:spcBef>
              <a:spcAft>
                <a:spcPts val="0"/>
              </a:spcAft>
              <a:buSzPts val="1800"/>
              <a:buChar char="◦"/>
              <a:defRPr/>
            </a:lvl6pPr>
            <a:lvl7pPr indent="-342900" lvl="6" marL="3200400" algn="l">
              <a:lnSpc>
                <a:spcPct val="90000"/>
              </a:lnSpc>
              <a:spcBef>
                <a:spcPts val="400"/>
              </a:spcBef>
              <a:spcAft>
                <a:spcPts val="0"/>
              </a:spcAft>
              <a:buSzPts val="1800"/>
              <a:buChar char="◦"/>
              <a:defRPr/>
            </a:lvl7pPr>
            <a:lvl8pPr indent="-342900" lvl="7" marL="3657600" algn="l">
              <a:lnSpc>
                <a:spcPct val="90000"/>
              </a:lnSpc>
              <a:spcBef>
                <a:spcPts val="400"/>
              </a:spcBef>
              <a:spcAft>
                <a:spcPts val="0"/>
              </a:spcAft>
              <a:buSzPts val="1800"/>
              <a:buChar char="◦"/>
              <a:defRPr/>
            </a:lvl8pPr>
            <a:lvl9pPr indent="-342900" lvl="8" marL="4114800" algn="l">
              <a:lnSpc>
                <a:spcPct val="90000"/>
              </a:lnSpc>
              <a:spcBef>
                <a:spcPts val="400"/>
              </a:spcBef>
              <a:spcAft>
                <a:spcPts val="400"/>
              </a:spcAft>
              <a:buSzPts val="1800"/>
              <a:buChar char="◦"/>
              <a:defRPr/>
            </a:lvl9pPr>
          </a:lstStyle>
          <a:p/>
        </p:txBody>
      </p:sp>
      <p:sp>
        <p:nvSpPr>
          <p:cNvPr id="70" name="Google Shape;70;p8"/>
          <p:cNvSpPr txBox="1"/>
          <p:nvPr>
            <p:ph idx="2" type="body"/>
          </p:nvPr>
        </p:nvSpPr>
        <p:spPr>
          <a:xfrm>
            <a:off x="4663440" y="1845735"/>
            <a:ext cx="3703200" cy="4023300"/>
          </a:xfrm>
          <a:prstGeom prst="rect">
            <a:avLst/>
          </a:prstGeom>
          <a:noFill/>
          <a:ln>
            <a:noFill/>
          </a:ln>
        </p:spPr>
        <p:txBody>
          <a:bodyPr anchorCtr="0" anchor="t" bIns="45700" lIns="0" spcFirstLastPara="1" rIns="0" wrap="square" tIns="45700">
            <a:noAutofit/>
          </a:bodyPr>
          <a:lstStyle>
            <a:lvl1pPr indent="-342900" lvl="0" marL="457200" algn="l">
              <a:lnSpc>
                <a:spcPct val="90000"/>
              </a:lnSpc>
              <a:spcBef>
                <a:spcPts val="1200"/>
              </a:spcBef>
              <a:spcAft>
                <a:spcPts val="0"/>
              </a:spcAft>
              <a:buSzPts val="1800"/>
              <a:buChar char=" "/>
              <a:defRPr/>
            </a:lvl1pPr>
            <a:lvl2pPr indent="-342900" lvl="1" marL="914400" algn="l">
              <a:lnSpc>
                <a:spcPct val="90000"/>
              </a:lnSpc>
              <a:spcBef>
                <a:spcPts val="200"/>
              </a:spcBef>
              <a:spcAft>
                <a:spcPts val="0"/>
              </a:spcAft>
              <a:buSzPts val="1800"/>
              <a:buChar char="◦"/>
              <a:defRPr/>
            </a:lvl2pPr>
            <a:lvl3pPr indent="-342900" lvl="2" marL="1371600" algn="l">
              <a:lnSpc>
                <a:spcPct val="90000"/>
              </a:lnSpc>
              <a:spcBef>
                <a:spcPts val="400"/>
              </a:spcBef>
              <a:spcAft>
                <a:spcPts val="0"/>
              </a:spcAft>
              <a:buSzPts val="1800"/>
              <a:buChar char="◦"/>
              <a:defRPr/>
            </a:lvl3pPr>
            <a:lvl4pPr indent="-342900" lvl="3" marL="1828800" algn="l">
              <a:lnSpc>
                <a:spcPct val="90000"/>
              </a:lnSpc>
              <a:spcBef>
                <a:spcPts val="400"/>
              </a:spcBef>
              <a:spcAft>
                <a:spcPts val="0"/>
              </a:spcAft>
              <a:buSzPts val="1800"/>
              <a:buChar char="◦"/>
              <a:defRPr/>
            </a:lvl4pPr>
            <a:lvl5pPr indent="-342900" lvl="4" marL="2286000" algn="l">
              <a:lnSpc>
                <a:spcPct val="90000"/>
              </a:lnSpc>
              <a:spcBef>
                <a:spcPts val="400"/>
              </a:spcBef>
              <a:spcAft>
                <a:spcPts val="0"/>
              </a:spcAft>
              <a:buSzPts val="1800"/>
              <a:buChar char="◦"/>
              <a:defRPr/>
            </a:lvl5pPr>
            <a:lvl6pPr indent="-342900" lvl="5" marL="2743200" algn="l">
              <a:lnSpc>
                <a:spcPct val="90000"/>
              </a:lnSpc>
              <a:spcBef>
                <a:spcPts val="400"/>
              </a:spcBef>
              <a:spcAft>
                <a:spcPts val="0"/>
              </a:spcAft>
              <a:buSzPts val="1800"/>
              <a:buChar char="◦"/>
              <a:defRPr/>
            </a:lvl6pPr>
            <a:lvl7pPr indent="-342900" lvl="6" marL="3200400" algn="l">
              <a:lnSpc>
                <a:spcPct val="90000"/>
              </a:lnSpc>
              <a:spcBef>
                <a:spcPts val="400"/>
              </a:spcBef>
              <a:spcAft>
                <a:spcPts val="0"/>
              </a:spcAft>
              <a:buSzPts val="1800"/>
              <a:buChar char="◦"/>
              <a:defRPr/>
            </a:lvl7pPr>
            <a:lvl8pPr indent="-342900" lvl="7" marL="3657600" algn="l">
              <a:lnSpc>
                <a:spcPct val="90000"/>
              </a:lnSpc>
              <a:spcBef>
                <a:spcPts val="400"/>
              </a:spcBef>
              <a:spcAft>
                <a:spcPts val="0"/>
              </a:spcAft>
              <a:buSzPts val="1800"/>
              <a:buChar char="◦"/>
              <a:defRPr/>
            </a:lvl8pPr>
            <a:lvl9pPr indent="-342900" lvl="8" marL="4114800" algn="l">
              <a:lnSpc>
                <a:spcPct val="90000"/>
              </a:lnSpc>
              <a:spcBef>
                <a:spcPts val="400"/>
              </a:spcBef>
              <a:spcAft>
                <a:spcPts val="400"/>
              </a:spcAft>
              <a:buSzPts val="1800"/>
              <a:buChar char="◦"/>
              <a:defRPr/>
            </a:lvl9pPr>
          </a:lstStyle>
          <a:p/>
        </p:txBody>
      </p:sp>
      <p:sp>
        <p:nvSpPr>
          <p:cNvPr id="71" name="Google Shape;71;p8"/>
          <p:cNvSpPr txBox="1"/>
          <p:nvPr>
            <p:ph idx="10" type="dt"/>
          </p:nvPr>
        </p:nvSpPr>
        <p:spPr>
          <a:xfrm>
            <a:off x="822961" y="6459786"/>
            <a:ext cx="1854300" cy="365100"/>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2" name="Google Shape;72;p8"/>
          <p:cNvSpPr txBox="1"/>
          <p:nvPr>
            <p:ph idx="11" type="ftr"/>
          </p:nvPr>
        </p:nvSpPr>
        <p:spPr>
          <a:xfrm>
            <a:off x="2764639" y="6459786"/>
            <a:ext cx="3617100" cy="365100"/>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3" name="Google Shape;73;p8"/>
          <p:cNvSpPr txBox="1"/>
          <p:nvPr>
            <p:ph idx="12" type="sldNum"/>
          </p:nvPr>
        </p:nvSpPr>
        <p:spPr>
          <a:xfrm>
            <a:off x="7425344" y="6459786"/>
            <a:ext cx="984000" cy="365100"/>
          </a:xfrm>
          <a:prstGeom prst="rect">
            <a:avLst/>
          </a:prstGeom>
          <a:noFill/>
          <a:ln>
            <a:noFill/>
          </a:ln>
        </p:spPr>
        <p:txBody>
          <a:bodyPr anchorCtr="0" anchor="ctr" bIns="45700" lIns="91425" spcFirstLastPara="1" rIns="91425" wrap="square" tIns="45700">
            <a:noAutofit/>
          </a:bodyPr>
          <a:lstStyle>
            <a:lvl1pPr indent="0" lvl="0" marL="0" algn="r">
              <a:spcBef>
                <a:spcPts val="0"/>
              </a:spcBef>
              <a:spcAft>
                <a:spcPts val="0"/>
              </a:spcAft>
              <a:buNone/>
              <a:defRPr/>
            </a:lvl1pPr>
            <a:lvl2pPr indent="0" lvl="1" marL="0" algn="r">
              <a:spcBef>
                <a:spcPts val="0"/>
              </a:spcBef>
              <a:spcAft>
                <a:spcPts val="0"/>
              </a:spcAft>
              <a:buNone/>
              <a:defRPr/>
            </a:lvl2pPr>
            <a:lvl3pPr indent="0" lvl="2" marL="0" algn="r">
              <a:spcBef>
                <a:spcPts val="0"/>
              </a:spcBef>
              <a:spcAft>
                <a:spcPts val="0"/>
              </a:spcAft>
              <a:buNone/>
              <a:defRPr/>
            </a:lvl3pPr>
            <a:lvl4pPr indent="0" lvl="3" marL="0" algn="r">
              <a:spcBef>
                <a:spcPts val="0"/>
              </a:spcBef>
              <a:spcAft>
                <a:spcPts val="0"/>
              </a:spcAft>
              <a:buNone/>
              <a:defRPr/>
            </a:lvl4pPr>
            <a:lvl5pPr indent="0" lvl="4" marL="0" algn="r">
              <a:spcBef>
                <a:spcPts val="0"/>
              </a:spcBef>
              <a:spcAft>
                <a:spcPts val="0"/>
              </a:spcAft>
              <a:buNone/>
              <a:defRPr/>
            </a:lvl5pPr>
            <a:lvl6pPr indent="0" lvl="5" marL="0" algn="r">
              <a:spcBef>
                <a:spcPts val="0"/>
              </a:spcBef>
              <a:spcAft>
                <a:spcPts val="0"/>
              </a:spcAft>
              <a:buNone/>
              <a:defRPr/>
            </a:lvl6pPr>
            <a:lvl7pPr indent="0" lvl="6" marL="0" algn="r">
              <a:spcBef>
                <a:spcPts val="0"/>
              </a:spcBef>
              <a:spcAft>
                <a:spcPts val="0"/>
              </a:spcAft>
              <a:buNone/>
              <a:defRPr/>
            </a:lvl7pPr>
            <a:lvl8pPr indent="0" lvl="7" marL="0" algn="r">
              <a:spcBef>
                <a:spcPts val="0"/>
              </a:spcBef>
              <a:spcAft>
                <a:spcPts val="0"/>
              </a:spcAft>
              <a:buNone/>
              <a:defRPr/>
            </a:lvl8pPr>
            <a:lvl9pPr indent="0" lvl="8" marL="0" algn="r">
              <a:spcBef>
                <a:spcPts val="0"/>
              </a:spcBef>
              <a:spcAft>
                <a:spcPts val="0"/>
              </a:spcAft>
              <a:buNone/>
              <a:defRPr/>
            </a:lvl9pPr>
          </a:lstStyle>
          <a:p>
            <a:pPr indent="0" lvl="0" marL="0" rtl="0" algn="r">
              <a:spcBef>
                <a:spcPts val="0"/>
              </a:spcBef>
              <a:spcAft>
                <a:spcPts val="0"/>
              </a:spcAft>
              <a:buNone/>
            </a:pPr>
            <a:fld id="{00000000-1234-1234-1234-123412341234}" type="slidenum">
              <a:rPr lang="nl-NL"/>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Vergelijking" type="twoTxTwoObj">
  <p:cSld name="TWO_OBJECTS_WITH_TEXT">
    <p:spTree>
      <p:nvGrpSpPr>
        <p:cNvPr id="74" name="Shape 74"/>
        <p:cNvGrpSpPr/>
        <p:nvPr/>
      </p:nvGrpSpPr>
      <p:grpSpPr>
        <a:xfrm>
          <a:off x="0" y="0"/>
          <a:ext cx="0" cy="0"/>
          <a:chOff x="0" y="0"/>
          <a:chExt cx="0" cy="0"/>
        </a:xfrm>
      </p:grpSpPr>
      <p:sp>
        <p:nvSpPr>
          <p:cNvPr id="75" name="Google Shape;75;p9"/>
          <p:cNvSpPr txBox="1"/>
          <p:nvPr>
            <p:ph type="title"/>
          </p:nvPr>
        </p:nvSpPr>
        <p:spPr>
          <a:xfrm>
            <a:off x="822960" y="286604"/>
            <a:ext cx="7543800" cy="1450800"/>
          </a:xfrm>
          <a:prstGeom prst="rect">
            <a:avLst/>
          </a:prstGeom>
          <a:noFill/>
          <a:ln>
            <a:noFill/>
          </a:ln>
        </p:spPr>
        <p:txBody>
          <a:bodyPr anchorCtr="0" anchor="b" bIns="45700" lIns="91425" spcFirstLastPara="1" rIns="91425" wrap="square" tIns="45700">
            <a:noAutofit/>
          </a:bodyPr>
          <a:lstStyle>
            <a:lvl1pPr lvl="0" algn="l">
              <a:lnSpc>
                <a:spcPct val="85000"/>
              </a:lnSpc>
              <a:spcBef>
                <a:spcPts val="0"/>
              </a:spcBef>
              <a:spcAft>
                <a:spcPts val="0"/>
              </a:spcAft>
              <a:buClr>
                <a:srgbClr val="3F3F3F"/>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76" name="Google Shape;76;p9"/>
          <p:cNvSpPr txBox="1"/>
          <p:nvPr>
            <p:ph idx="1" type="body"/>
          </p:nvPr>
        </p:nvSpPr>
        <p:spPr>
          <a:xfrm>
            <a:off x="822960" y="1846052"/>
            <a:ext cx="3703200" cy="736200"/>
          </a:xfrm>
          <a:prstGeom prst="rect">
            <a:avLst/>
          </a:prstGeom>
          <a:noFill/>
          <a:ln>
            <a:noFill/>
          </a:ln>
        </p:spPr>
        <p:txBody>
          <a:bodyPr anchorCtr="0" anchor="ctr" bIns="45700" lIns="91425" spcFirstLastPara="1" rIns="91425" wrap="square" tIns="45700">
            <a:noAutofit/>
          </a:bodyPr>
          <a:lstStyle>
            <a:lvl1pPr indent="-228600" lvl="0" marL="457200" algn="l">
              <a:lnSpc>
                <a:spcPct val="90000"/>
              </a:lnSpc>
              <a:spcBef>
                <a:spcPts val="1200"/>
              </a:spcBef>
              <a:spcAft>
                <a:spcPts val="0"/>
              </a:spcAft>
              <a:buSzPts val="2000"/>
              <a:buNone/>
              <a:defRPr b="0" sz="2000" cap="none">
                <a:solidFill>
                  <a:schemeClr val="dk2"/>
                </a:solidFill>
              </a:defRPr>
            </a:lvl1pPr>
            <a:lvl2pPr indent="-228600" lvl="1" marL="914400" algn="l">
              <a:lnSpc>
                <a:spcPct val="90000"/>
              </a:lnSpc>
              <a:spcBef>
                <a:spcPts val="200"/>
              </a:spcBef>
              <a:spcAft>
                <a:spcPts val="0"/>
              </a:spcAft>
              <a:buSzPts val="2000"/>
              <a:buNone/>
              <a:defRPr b="1" sz="2000"/>
            </a:lvl2pPr>
            <a:lvl3pPr indent="-228600" lvl="2" marL="1371600" algn="l">
              <a:lnSpc>
                <a:spcPct val="90000"/>
              </a:lnSpc>
              <a:spcBef>
                <a:spcPts val="400"/>
              </a:spcBef>
              <a:spcAft>
                <a:spcPts val="0"/>
              </a:spcAft>
              <a:buSzPts val="1800"/>
              <a:buNone/>
              <a:defRPr b="1" sz="1800"/>
            </a:lvl3pPr>
            <a:lvl4pPr indent="-228600" lvl="3" marL="1828800" algn="l">
              <a:lnSpc>
                <a:spcPct val="90000"/>
              </a:lnSpc>
              <a:spcBef>
                <a:spcPts val="400"/>
              </a:spcBef>
              <a:spcAft>
                <a:spcPts val="0"/>
              </a:spcAft>
              <a:buSzPts val="1600"/>
              <a:buNone/>
              <a:defRPr b="1" sz="1600"/>
            </a:lvl4pPr>
            <a:lvl5pPr indent="-228600" lvl="4" marL="2286000" algn="l">
              <a:lnSpc>
                <a:spcPct val="90000"/>
              </a:lnSpc>
              <a:spcBef>
                <a:spcPts val="400"/>
              </a:spcBef>
              <a:spcAft>
                <a:spcPts val="0"/>
              </a:spcAft>
              <a:buSzPts val="1600"/>
              <a:buNone/>
              <a:defRPr b="1" sz="1600"/>
            </a:lvl5pPr>
            <a:lvl6pPr indent="-228600" lvl="5" marL="2743200" algn="l">
              <a:lnSpc>
                <a:spcPct val="90000"/>
              </a:lnSpc>
              <a:spcBef>
                <a:spcPts val="400"/>
              </a:spcBef>
              <a:spcAft>
                <a:spcPts val="0"/>
              </a:spcAft>
              <a:buSzPts val="1600"/>
              <a:buNone/>
              <a:defRPr b="1" sz="1600"/>
            </a:lvl6pPr>
            <a:lvl7pPr indent="-228600" lvl="6" marL="3200400" algn="l">
              <a:lnSpc>
                <a:spcPct val="90000"/>
              </a:lnSpc>
              <a:spcBef>
                <a:spcPts val="400"/>
              </a:spcBef>
              <a:spcAft>
                <a:spcPts val="0"/>
              </a:spcAft>
              <a:buSzPts val="1600"/>
              <a:buNone/>
              <a:defRPr b="1" sz="1600"/>
            </a:lvl7pPr>
            <a:lvl8pPr indent="-228600" lvl="7" marL="3657600" algn="l">
              <a:lnSpc>
                <a:spcPct val="90000"/>
              </a:lnSpc>
              <a:spcBef>
                <a:spcPts val="400"/>
              </a:spcBef>
              <a:spcAft>
                <a:spcPts val="0"/>
              </a:spcAft>
              <a:buSzPts val="1600"/>
              <a:buNone/>
              <a:defRPr b="1" sz="1600"/>
            </a:lvl8pPr>
            <a:lvl9pPr indent="-228600" lvl="8" marL="4114800" algn="l">
              <a:lnSpc>
                <a:spcPct val="90000"/>
              </a:lnSpc>
              <a:spcBef>
                <a:spcPts val="400"/>
              </a:spcBef>
              <a:spcAft>
                <a:spcPts val="400"/>
              </a:spcAft>
              <a:buSzPts val="1600"/>
              <a:buNone/>
              <a:defRPr b="1" sz="1600"/>
            </a:lvl9pPr>
          </a:lstStyle>
          <a:p/>
        </p:txBody>
      </p:sp>
      <p:sp>
        <p:nvSpPr>
          <p:cNvPr id="77" name="Google Shape;77;p9"/>
          <p:cNvSpPr txBox="1"/>
          <p:nvPr>
            <p:ph idx="2" type="body"/>
          </p:nvPr>
        </p:nvSpPr>
        <p:spPr>
          <a:xfrm>
            <a:off x="822960" y="2582334"/>
            <a:ext cx="3703200" cy="3378300"/>
          </a:xfrm>
          <a:prstGeom prst="rect">
            <a:avLst/>
          </a:prstGeom>
          <a:noFill/>
          <a:ln>
            <a:noFill/>
          </a:ln>
        </p:spPr>
        <p:txBody>
          <a:bodyPr anchorCtr="0" anchor="t" bIns="45700" lIns="0" spcFirstLastPara="1" rIns="0" wrap="square" tIns="45700">
            <a:noAutofit/>
          </a:bodyPr>
          <a:lstStyle>
            <a:lvl1pPr indent="-342900" lvl="0" marL="457200" algn="l">
              <a:lnSpc>
                <a:spcPct val="90000"/>
              </a:lnSpc>
              <a:spcBef>
                <a:spcPts val="1200"/>
              </a:spcBef>
              <a:spcAft>
                <a:spcPts val="0"/>
              </a:spcAft>
              <a:buSzPts val="1800"/>
              <a:buChar char=" "/>
              <a:defRPr/>
            </a:lvl1pPr>
            <a:lvl2pPr indent="-342900" lvl="1" marL="914400" algn="l">
              <a:lnSpc>
                <a:spcPct val="90000"/>
              </a:lnSpc>
              <a:spcBef>
                <a:spcPts val="200"/>
              </a:spcBef>
              <a:spcAft>
                <a:spcPts val="0"/>
              </a:spcAft>
              <a:buSzPts val="1800"/>
              <a:buChar char="◦"/>
              <a:defRPr/>
            </a:lvl2pPr>
            <a:lvl3pPr indent="-342900" lvl="2" marL="1371600" algn="l">
              <a:lnSpc>
                <a:spcPct val="90000"/>
              </a:lnSpc>
              <a:spcBef>
                <a:spcPts val="400"/>
              </a:spcBef>
              <a:spcAft>
                <a:spcPts val="0"/>
              </a:spcAft>
              <a:buSzPts val="1800"/>
              <a:buChar char="◦"/>
              <a:defRPr/>
            </a:lvl3pPr>
            <a:lvl4pPr indent="-342900" lvl="3" marL="1828800" algn="l">
              <a:lnSpc>
                <a:spcPct val="90000"/>
              </a:lnSpc>
              <a:spcBef>
                <a:spcPts val="400"/>
              </a:spcBef>
              <a:spcAft>
                <a:spcPts val="0"/>
              </a:spcAft>
              <a:buSzPts val="1800"/>
              <a:buChar char="◦"/>
              <a:defRPr/>
            </a:lvl4pPr>
            <a:lvl5pPr indent="-342900" lvl="4" marL="2286000" algn="l">
              <a:lnSpc>
                <a:spcPct val="90000"/>
              </a:lnSpc>
              <a:spcBef>
                <a:spcPts val="400"/>
              </a:spcBef>
              <a:spcAft>
                <a:spcPts val="0"/>
              </a:spcAft>
              <a:buSzPts val="1800"/>
              <a:buChar char="◦"/>
              <a:defRPr/>
            </a:lvl5pPr>
            <a:lvl6pPr indent="-342900" lvl="5" marL="2743200" algn="l">
              <a:lnSpc>
                <a:spcPct val="90000"/>
              </a:lnSpc>
              <a:spcBef>
                <a:spcPts val="400"/>
              </a:spcBef>
              <a:spcAft>
                <a:spcPts val="0"/>
              </a:spcAft>
              <a:buSzPts val="1800"/>
              <a:buChar char="◦"/>
              <a:defRPr/>
            </a:lvl6pPr>
            <a:lvl7pPr indent="-342900" lvl="6" marL="3200400" algn="l">
              <a:lnSpc>
                <a:spcPct val="90000"/>
              </a:lnSpc>
              <a:spcBef>
                <a:spcPts val="400"/>
              </a:spcBef>
              <a:spcAft>
                <a:spcPts val="0"/>
              </a:spcAft>
              <a:buSzPts val="1800"/>
              <a:buChar char="◦"/>
              <a:defRPr/>
            </a:lvl7pPr>
            <a:lvl8pPr indent="-342900" lvl="7" marL="3657600" algn="l">
              <a:lnSpc>
                <a:spcPct val="90000"/>
              </a:lnSpc>
              <a:spcBef>
                <a:spcPts val="400"/>
              </a:spcBef>
              <a:spcAft>
                <a:spcPts val="0"/>
              </a:spcAft>
              <a:buSzPts val="1800"/>
              <a:buChar char="◦"/>
              <a:defRPr/>
            </a:lvl8pPr>
            <a:lvl9pPr indent="-342900" lvl="8" marL="4114800" algn="l">
              <a:lnSpc>
                <a:spcPct val="90000"/>
              </a:lnSpc>
              <a:spcBef>
                <a:spcPts val="400"/>
              </a:spcBef>
              <a:spcAft>
                <a:spcPts val="400"/>
              </a:spcAft>
              <a:buSzPts val="1800"/>
              <a:buChar char="◦"/>
              <a:defRPr/>
            </a:lvl9pPr>
          </a:lstStyle>
          <a:p/>
        </p:txBody>
      </p:sp>
      <p:sp>
        <p:nvSpPr>
          <p:cNvPr id="78" name="Google Shape;78;p9"/>
          <p:cNvSpPr txBox="1"/>
          <p:nvPr>
            <p:ph idx="3" type="body"/>
          </p:nvPr>
        </p:nvSpPr>
        <p:spPr>
          <a:xfrm>
            <a:off x="4663440" y="1846052"/>
            <a:ext cx="3703200" cy="736200"/>
          </a:xfrm>
          <a:prstGeom prst="rect">
            <a:avLst/>
          </a:prstGeom>
          <a:noFill/>
          <a:ln>
            <a:noFill/>
          </a:ln>
        </p:spPr>
        <p:txBody>
          <a:bodyPr anchorCtr="0" anchor="ctr" bIns="45700" lIns="91425" spcFirstLastPara="1" rIns="91425" wrap="square" tIns="45700">
            <a:noAutofit/>
          </a:bodyPr>
          <a:lstStyle>
            <a:lvl1pPr indent="-228600" lvl="0" marL="457200" algn="l">
              <a:lnSpc>
                <a:spcPct val="90000"/>
              </a:lnSpc>
              <a:spcBef>
                <a:spcPts val="1200"/>
              </a:spcBef>
              <a:spcAft>
                <a:spcPts val="0"/>
              </a:spcAft>
              <a:buSzPts val="2000"/>
              <a:buNone/>
              <a:defRPr b="0" sz="2000" cap="none">
                <a:solidFill>
                  <a:schemeClr val="dk2"/>
                </a:solidFill>
              </a:defRPr>
            </a:lvl1pPr>
            <a:lvl2pPr indent="-228600" lvl="1" marL="914400" algn="l">
              <a:lnSpc>
                <a:spcPct val="90000"/>
              </a:lnSpc>
              <a:spcBef>
                <a:spcPts val="200"/>
              </a:spcBef>
              <a:spcAft>
                <a:spcPts val="0"/>
              </a:spcAft>
              <a:buSzPts val="2000"/>
              <a:buNone/>
              <a:defRPr b="1" sz="2000"/>
            </a:lvl2pPr>
            <a:lvl3pPr indent="-228600" lvl="2" marL="1371600" algn="l">
              <a:lnSpc>
                <a:spcPct val="90000"/>
              </a:lnSpc>
              <a:spcBef>
                <a:spcPts val="400"/>
              </a:spcBef>
              <a:spcAft>
                <a:spcPts val="0"/>
              </a:spcAft>
              <a:buSzPts val="1800"/>
              <a:buNone/>
              <a:defRPr b="1" sz="1800"/>
            </a:lvl3pPr>
            <a:lvl4pPr indent="-228600" lvl="3" marL="1828800" algn="l">
              <a:lnSpc>
                <a:spcPct val="90000"/>
              </a:lnSpc>
              <a:spcBef>
                <a:spcPts val="400"/>
              </a:spcBef>
              <a:spcAft>
                <a:spcPts val="0"/>
              </a:spcAft>
              <a:buSzPts val="1600"/>
              <a:buNone/>
              <a:defRPr b="1" sz="1600"/>
            </a:lvl4pPr>
            <a:lvl5pPr indent="-228600" lvl="4" marL="2286000" algn="l">
              <a:lnSpc>
                <a:spcPct val="90000"/>
              </a:lnSpc>
              <a:spcBef>
                <a:spcPts val="400"/>
              </a:spcBef>
              <a:spcAft>
                <a:spcPts val="0"/>
              </a:spcAft>
              <a:buSzPts val="1600"/>
              <a:buNone/>
              <a:defRPr b="1" sz="1600"/>
            </a:lvl5pPr>
            <a:lvl6pPr indent="-228600" lvl="5" marL="2743200" algn="l">
              <a:lnSpc>
                <a:spcPct val="90000"/>
              </a:lnSpc>
              <a:spcBef>
                <a:spcPts val="400"/>
              </a:spcBef>
              <a:spcAft>
                <a:spcPts val="0"/>
              </a:spcAft>
              <a:buSzPts val="1600"/>
              <a:buNone/>
              <a:defRPr b="1" sz="1600"/>
            </a:lvl6pPr>
            <a:lvl7pPr indent="-228600" lvl="6" marL="3200400" algn="l">
              <a:lnSpc>
                <a:spcPct val="90000"/>
              </a:lnSpc>
              <a:spcBef>
                <a:spcPts val="400"/>
              </a:spcBef>
              <a:spcAft>
                <a:spcPts val="0"/>
              </a:spcAft>
              <a:buSzPts val="1600"/>
              <a:buNone/>
              <a:defRPr b="1" sz="1600"/>
            </a:lvl7pPr>
            <a:lvl8pPr indent="-228600" lvl="7" marL="3657600" algn="l">
              <a:lnSpc>
                <a:spcPct val="90000"/>
              </a:lnSpc>
              <a:spcBef>
                <a:spcPts val="400"/>
              </a:spcBef>
              <a:spcAft>
                <a:spcPts val="0"/>
              </a:spcAft>
              <a:buSzPts val="1600"/>
              <a:buNone/>
              <a:defRPr b="1" sz="1600"/>
            </a:lvl8pPr>
            <a:lvl9pPr indent="-228600" lvl="8" marL="4114800" algn="l">
              <a:lnSpc>
                <a:spcPct val="90000"/>
              </a:lnSpc>
              <a:spcBef>
                <a:spcPts val="400"/>
              </a:spcBef>
              <a:spcAft>
                <a:spcPts val="400"/>
              </a:spcAft>
              <a:buSzPts val="1600"/>
              <a:buNone/>
              <a:defRPr b="1" sz="1600"/>
            </a:lvl9pPr>
          </a:lstStyle>
          <a:p/>
        </p:txBody>
      </p:sp>
      <p:sp>
        <p:nvSpPr>
          <p:cNvPr id="79" name="Google Shape;79;p9"/>
          <p:cNvSpPr txBox="1"/>
          <p:nvPr>
            <p:ph idx="4" type="body"/>
          </p:nvPr>
        </p:nvSpPr>
        <p:spPr>
          <a:xfrm>
            <a:off x="4663440" y="2582334"/>
            <a:ext cx="3703200" cy="3378300"/>
          </a:xfrm>
          <a:prstGeom prst="rect">
            <a:avLst/>
          </a:prstGeom>
          <a:noFill/>
          <a:ln>
            <a:noFill/>
          </a:ln>
        </p:spPr>
        <p:txBody>
          <a:bodyPr anchorCtr="0" anchor="t" bIns="45700" lIns="0" spcFirstLastPara="1" rIns="0" wrap="square" tIns="45700">
            <a:noAutofit/>
          </a:bodyPr>
          <a:lstStyle>
            <a:lvl1pPr indent="-342900" lvl="0" marL="457200" algn="l">
              <a:lnSpc>
                <a:spcPct val="90000"/>
              </a:lnSpc>
              <a:spcBef>
                <a:spcPts val="1200"/>
              </a:spcBef>
              <a:spcAft>
                <a:spcPts val="0"/>
              </a:spcAft>
              <a:buSzPts val="1800"/>
              <a:buChar char=" "/>
              <a:defRPr/>
            </a:lvl1pPr>
            <a:lvl2pPr indent="-342900" lvl="1" marL="914400" algn="l">
              <a:lnSpc>
                <a:spcPct val="90000"/>
              </a:lnSpc>
              <a:spcBef>
                <a:spcPts val="200"/>
              </a:spcBef>
              <a:spcAft>
                <a:spcPts val="0"/>
              </a:spcAft>
              <a:buSzPts val="1800"/>
              <a:buChar char="◦"/>
              <a:defRPr/>
            </a:lvl2pPr>
            <a:lvl3pPr indent="-342900" lvl="2" marL="1371600" algn="l">
              <a:lnSpc>
                <a:spcPct val="90000"/>
              </a:lnSpc>
              <a:spcBef>
                <a:spcPts val="400"/>
              </a:spcBef>
              <a:spcAft>
                <a:spcPts val="0"/>
              </a:spcAft>
              <a:buSzPts val="1800"/>
              <a:buChar char="◦"/>
              <a:defRPr/>
            </a:lvl3pPr>
            <a:lvl4pPr indent="-342900" lvl="3" marL="1828800" algn="l">
              <a:lnSpc>
                <a:spcPct val="90000"/>
              </a:lnSpc>
              <a:spcBef>
                <a:spcPts val="400"/>
              </a:spcBef>
              <a:spcAft>
                <a:spcPts val="0"/>
              </a:spcAft>
              <a:buSzPts val="1800"/>
              <a:buChar char="◦"/>
              <a:defRPr/>
            </a:lvl4pPr>
            <a:lvl5pPr indent="-342900" lvl="4" marL="2286000" algn="l">
              <a:lnSpc>
                <a:spcPct val="90000"/>
              </a:lnSpc>
              <a:spcBef>
                <a:spcPts val="400"/>
              </a:spcBef>
              <a:spcAft>
                <a:spcPts val="0"/>
              </a:spcAft>
              <a:buSzPts val="1800"/>
              <a:buChar char="◦"/>
              <a:defRPr/>
            </a:lvl5pPr>
            <a:lvl6pPr indent="-342900" lvl="5" marL="2743200" algn="l">
              <a:lnSpc>
                <a:spcPct val="90000"/>
              </a:lnSpc>
              <a:spcBef>
                <a:spcPts val="400"/>
              </a:spcBef>
              <a:spcAft>
                <a:spcPts val="0"/>
              </a:spcAft>
              <a:buSzPts val="1800"/>
              <a:buChar char="◦"/>
              <a:defRPr/>
            </a:lvl6pPr>
            <a:lvl7pPr indent="-342900" lvl="6" marL="3200400" algn="l">
              <a:lnSpc>
                <a:spcPct val="90000"/>
              </a:lnSpc>
              <a:spcBef>
                <a:spcPts val="400"/>
              </a:spcBef>
              <a:spcAft>
                <a:spcPts val="0"/>
              </a:spcAft>
              <a:buSzPts val="1800"/>
              <a:buChar char="◦"/>
              <a:defRPr/>
            </a:lvl7pPr>
            <a:lvl8pPr indent="-342900" lvl="7" marL="3657600" algn="l">
              <a:lnSpc>
                <a:spcPct val="90000"/>
              </a:lnSpc>
              <a:spcBef>
                <a:spcPts val="400"/>
              </a:spcBef>
              <a:spcAft>
                <a:spcPts val="0"/>
              </a:spcAft>
              <a:buSzPts val="1800"/>
              <a:buChar char="◦"/>
              <a:defRPr/>
            </a:lvl8pPr>
            <a:lvl9pPr indent="-342900" lvl="8" marL="4114800" algn="l">
              <a:lnSpc>
                <a:spcPct val="90000"/>
              </a:lnSpc>
              <a:spcBef>
                <a:spcPts val="400"/>
              </a:spcBef>
              <a:spcAft>
                <a:spcPts val="400"/>
              </a:spcAft>
              <a:buSzPts val="1800"/>
              <a:buChar char="◦"/>
              <a:defRPr/>
            </a:lvl9pPr>
          </a:lstStyle>
          <a:p/>
        </p:txBody>
      </p:sp>
      <p:sp>
        <p:nvSpPr>
          <p:cNvPr id="80" name="Google Shape;80;p9"/>
          <p:cNvSpPr txBox="1"/>
          <p:nvPr>
            <p:ph idx="10" type="dt"/>
          </p:nvPr>
        </p:nvSpPr>
        <p:spPr>
          <a:xfrm>
            <a:off x="822961" y="6459786"/>
            <a:ext cx="1854300" cy="365100"/>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1" name="Google Shape;81;p9"/>
          <p:cNvSpPr txBox="1"/>
          <p:nvPr>
            <p:ph idx="11" type="ftr"/>
          </p:nvPr>
        </p:nvSpPr>
        <p:spPr>
          <a:xfrm>
            <a:off x="2764639" y="6459786"/>
            <a:ext cx="3617100" cy="365100"/>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2" name="Google Shape;82;p9"/>
          <p:cNvSpPr txBox="1"/>
          <p:nvPr>
            <p:ph idx="12" type="sldNum"/>
          </p:nvPr>
        </p:nvSpPr>
        <p:spPr>
          <a:xfrm>
            <a:off x="7425344" y="6459786"/>
            <a:ext cx="984000" cy="365100"/>
          </a:xfrm>
          <a:prstGeom prst="rect">
            <a:avLst/>
          </a:prstGeom>
          <a:noFill/>
          <a:ln>
            <a:noFill/>
          </a:ln>
        </p:spPr>
        <p:txBody>
          <a:bodyPr anchorCtr="0" anchor="ctr" bIns="45700" lIns="91425" spcFirstLastPara="1" rIns="91425" wrap="square" tIns="45700">
            <a:noAutofit/>
          </a:bodyPr>
          <a:lstStyle>
            <a:lvl1pPr indent="0" lvl="0" marL="0" algn="r">
              <a:spcBef>
                <a:spcPts val="0"/>
              </a:spcBef>
              <a:spcAft>
                <a:spcPts val="0"/>
              </a:spcAft>
              <a:buNone/>
              <a:defRPr/>
            </a:lvl1pPr>
            <a:lvl2pPr indent="0" lvl="1" marL="0" algn="r">
              <a:spcBef>
                <a:spcPts val="0"/>
              </a:spcBef>
              <a:spcAft>
                <a:spcPts val="0"/>
              </a:spcAft>
              <a:buNone/>
              <a:defRPr/>
            </a:lvl2pPr>
            <a:lvl3pPr indent="0" lvl="2" marL="0" algn="r">
              <a:spcBef>
                <a:spcPts val="0"/>
              </a:spcBef>
              <a:spcAft>
                <a:spcPts val="0"/>
              </a:spcAft>
              <a:buNone/>
              <a:defRPr/>
            </a:lvl3pPr>
            <a:lvl4pPr indent="0" lvl="3" marL="0" algn="r">
              <a:spcBef>
                <a:spcPts val="0"/>
              </a:spcBef>
              <a:spcAft>
                <a:spcPts val="0"/>
              </a:spcAft>
              <a:buNone/>
              <a:defRPr/>
            </a:lvl4pPr>
            <a:lvl5pPr indent="0" lvl="4" marL="0" algn="r">
              <a:spcBef>
                <a:spcPts val="0"/>
              </a:spcBef>
              <a:spcAft>
                <a:spcPts val="0"/>
              </a:spcAft>
              <a:buNone/>
              <a:defRPr/>
            </a:lvl5pPr>
            <a:lvl6pPr indent="0" lvl="5" marL="0" algn="r">
              <a:spcBef>
                <a:spcPts val="0"/>
              </a:spcBef>
              <a:spcAft>
                <a:spcPts val="0"/>
              </a:spcAft>
              <a:buNone/>
              <a:defRPr/>
            </a:lvl6pPr>
            <a:lvl7pPr indent="0" lvl="6" marL="0" algn="r">
              <a:spcBef>
                <a:spcPts val="0"/>
              </a:spcBef>
              <a:spcAft>
                <a:spcPts val="0"/>
              </a:spcAft>
              <a:buNone/>
              <a:defRPr/>
            </a:lvl7pPr>
            <a:lvl8pPr indent="0" lvl="7" marL="0" algn="r">
              <a:spcBef>
                <a:spcPts val="0"/>
              </a:spcBef>
              <a:spcAft>
                <a:spcPts val="0"/>
              </a:spcAft>
              <a:buNone/>
              <a:defRPr/>
            </a:lvl8pPr>
            <a:lvl9pPr indent="0" lvl="8" marL="0" algn="r">
              <a:spcBef>
                <a:spcPts val="0"/>
              </a:spcBef>
              <a:spcAft>
                <a:spcPts val="0"/>
              </a:spcAft>
              <a:buNone/>
              <a:defRPr/>
            </a:lvl9pPr>
          </a:lstStyle>
          <a:p>
            <a:pPr indent="0" lvl="0" marL="0" rtl="0" algn="r">
              <a:spcBef>
                <a:spcPts val="0"/>
              </a:spcBef>
              <a:spcAft>
                <a:spcPts val="0"/>
              </a:spcAft>
              <a:buNone/>
            </a:pPr>
            <a:fld id="{00000000-1234-1234-1234-123412341234}" type="slidenum">
              <a:rPr lang="nl-NL"/>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Alleen titel" type="titleOnly">
  <p:cSld name="TITLE_ONLY">
    <p:spTree>
      <p:nvGrpSpPr>
        <p:cNvPr id="83" name="Shape 83"/>
        <p:cNvGrpSpPr/>
        <p:nvPr/>
      </p:nvGrpSpPr>
      <p:grpSpPr>
        <a:xfrm>
          <a:off x="0" y="0"/>
          <a:ext cx="0" cy="0"/>
          <a:chOff x="0" y="0"/>
          <a:chExt cx="0" cy="0"/>
        </a:xfrm>
      </p:grpSpPr>
      <p:sp>
        <p:nvSpPr>
          <p:cNvPr id="84" name="Google Shape;84;p10"/>
          <p:cNvSpPr txBox="1"/>
          <p:nvPr>
            <p:ph type="title"/>
          </p:nvPr>
        </p:nvSpPr>
        <p:spPr>
          <a:xfrm>
            <a:off x="822960" y="286604"/>
            <a:ext cx="7543800" cy="1450800"/>
          </a:xfrm>
          <a:prstGeom prst="rect">
            <a:avLst/>
          </a:prstGeom>
          <a:noFill/>
          <a:ln>
            <a:noFill/>
          </a:ln>
        </p:spPr>
        <p:txBody>
          <a:bodyPr anchorCtr="0" anchor="b" bIns="45700" lIns="91425" spcFirstLastPara="1" rIns="91425" wrap="square" tIns="45700">
            <a:noAutofit/>
          </a:bodyPr>
          <a:lstStyle>
            <a:lvl1pPr lvl="0" algn="l">
              <a:lnSpc>
                <a:spcPct val="85000"/>
              </a:lnSpc>
              <a:spcBef>
                <a:spcPts val="0"/>
              </a:spcBef>
              <a:spcAft>
                <a:spcPts val="0"/>
              </a:spcAft>
              <a:buClr>
                <a:srgbClr val="3F3F3F"/>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85" name="Google Shape;85;p10"/>
          <p:cNvSpPr txBox="1"/>
          <p:nvPr>
            <p:ph idx="10" type="dt"/>
          </p:nvPr>
        </p:nvSpPr>
        <p:spPr>
          <a:xfrm>
            <a:off x="822961" y="6459786"/>
            <a:ext cx="1854300" cy="365100"/>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6" name="Google Shape;86;p10"/>
          <p:cNvSpPr txBox="1"/>
          <p:nvPr>
            <p:ph idx="11" type="ftr"/>
          </p:nvPr>
        </p:nvSpPr>
        <p:spPr>
          <a:xfrm>
            <a:off x="2764639" y="6459786"/>
            <a:ext cx="3617100" cy="365100"/>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7" name="Google Shape;87;p10"/>
          <p:cNvSpPr txBox="1"/>
          <p:nvPr>
            <p:ph idx="12" type="sldNum"/>
          </p:nvPr>
        </p:nvSpPr>
        <p:spPr>
          <a:xfrm>
            <a:off x="7425344" y="6459786"/>
            <a:ext cx="984000" cy="365100"/>
          </a:xfrm>
          <a:prstGeom prst="rect">
            <a:avLst/>
          </a:prstGeom>
          <a:noFill/>
          <a:ln>
            <a:noFill/>
          </a:ln>
        </p:spPr>
        <p:txBody>
          <a:bodyPr anchorCtr="0" anchor="ctr" bIns="45700" lIns="91425" spcFirstLastPara="1" rIns="91425" wrap="square" tIns="45700">
            <a:noAutofit/>
          </a:bodyPr>
          <a:lstStyle>
            <a:lvl1pPr indent="0" lvl="0" marL="0" algn="r">
              <a:spcBef>
                <a:spcPts val="0"/>
              </a:spcBef>
              <a:spcAft>
                <a:spcPts val="0"/>
              </a:spcAft>
              <a:buNone/>
              <a:defRPr/>
            </a:lvl1pPr>
            <a:lvl2pPr indent="0" lvl="1" marL="0" algn="r">
              <a:spcBef>
                <a:spcPts val="0"/>
              </a:spcBef>
              <a:spcAft>
                <a:spcPts val="0"/>
              </a:spcAft>
              <a:buNone/>
              <a:defRPr/>
            </a:lvl2pPr>
            <a:lvl3pPr indent="0" lvl="2" marL="0" algn="r">
              <a:spcBef>
                <a:spcPts val="0"/>
              </a:spcBef>
              <a:spcAft>
                <a:spcPts val="0"/>
              </a:spcAft>
              <a:buNone/>
              <a:defRPr/>
            </a:lvl3pPr>
            <a:lvl4pPr indent="0" lvl="3" marL="0" algn="r">
              <a:spcBef>
                <a:spcPts val="0"/>
              </a:spcBef>
              <a:spcAft>
                <a:spcPts val="0"/>
              </a:spcAft>
              <a:buNone/>
              <a:defRPr/>
            </a:lvl4pPr>
            <a:lvl5pPr indent="0" lvl="4" marL="0" algn="r">
              <a:spcBef>
                <a:spcPts val="0"/>
              </a:spcBef>
              <a:spcAft>
                <a:spcPts val="0"/>
              </a:spcAft>
              <a:buNone/>
              <a:defRPr/>
            </a:lvl5pPr>
            <a:lvl6pPr indent="0" lvl="5" marL="0" algn="r">
              <a:spcBef>
                <a:spcPts val="0"/>
              </a:spcBef>
              <a:spcAft>
                <a:spcPts val="0"/>
              </a:spcAft>
              <a:buNone/>
              <a:defRPr/>
            </a:lvl6pPr>
            <a:lvl7pPr indent="0" lvl="6" marL="0" algn="r">
              <a:spcBef>
                <a:spcPts val="0"/>
              </a:spcBef>
              <a:spcAft>
                <a:spcPts val="0"/>
              </a:spcAft>
              <a:buNone/>
              <a:defRPr/>
            </a:lvl7pPr>
            <a:lvl8pPr indent="0" lvl="7" marL="0" algn="r">
              <a:spcBef>
                <a:spcPts val="0"/>
              </a:spcBef>
              <a:spcAft>
                <a:spcPts val="0"/>
              </a:spcAft>
              <a:buNone/>
              <a:defRPr/>
            </a:lvl8pPr>
            <a:lvl9pPr indent="0" lvl="8" marL="0" algn="r">
              <a:spcBef>
                <a:spcPts val="0"/>
              </a:spcBef>
              <a:spcAft>
                <a:spcPts val="0"/>
              </a:spcAft>
              <a:buNone/>
              <a:defRPr/>
            </a:lvl9pPr>
          </a:lstStyle>
          <a:p>
            <a:pPr indent="0" lvl="0" marL="0" rtl="0" algn="r">
              <a:spcBef>
                <a:spcPts val="0"/>
              </a:spcBef>
              <a:spcAft>
                <a:spcPts val="0"/>
              </a:spcAft>
              <a:buNone/>
            </a:pPr>
            <a:fld id="{00000000-1234-1234-1234-123412341234}" type="slidenum">
              <a:rPr lang="nl-NL"/>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0" Type="http://schemas.openxmlformats.org/officeDocument/2006/relationships/slideLayout" Target="../slideLayouts/slideLayout10.xml"/><Relationship Id="rId13" Type="http://schemas.openxmlformats.org/officeDocument/2006/relationships/slideLayout" Target="../slideLayouts/slideLayout13.xml"/><Relationship Id="rId12" Type="http://schemas.openxmlformats.org/officeDocument/2006/relationships/slideLayout" Target="../slideLayouts/slideLayout12.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9" Type="http://schemas.openxmlformats.org/officeDocument/2006/relationships/slideLayout" Target="../slideLayouts/slideLayout9.xml"/><Relationship Id="rId15" Type="http://schemas.openxmlformats.org/officeDocument/2006/relationships/theme" Target="../theme/theme2.xml"/><Relationship Id="rId14" Type="http://schemas.openxmlformats.org/officeDocument/2006/relationships/slideLayout" Target="../slideLayouts/slideLayout1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rgbClr val="D9D9D9"/>
        </a:solidFill>
      </p:bgPr>
    </p:bg>
    <p:spTree>
      <p:nvGrpSpPr>
        <p:cNvPr id="9" name="Shape 9"/>
        <p:cNvGrpSpPr/>
        <p:nvPr/>
      </p:nvGrpSpPr>
      <p:grpSpPr>
        <a:xfrm>
          <a:off x="0" y="0"/>
          <a:ext cx="0" cy="0"/>
          <a:chOff x="0" y="0"/>
          <a:chExt cx="0" cy="0"/>
        </a:xfrm>
      </p:grpSpPr>
      <p:sp>
        <p:nvSpPr>
          <p:cNvPr id="10" name="Google Shape;10;p1"/>
          <p:cNvSpPr/>
          <p:nvPr/>
        </p:nvSpPr>
        <p:spPr>
          <a:xfrm>
            <a:off x="0" y="6400800"/>
            <a:ext cx="9144000" cy="457200"/>
          </a:xfrm>
          <a:prstGeom prst="rect">
            <a:avLst/>
          </a:prstGeom>
          <a:solidFill>
            <a:srgbClr val="82837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 name="Google Shape;11;p1"/>
          <p:cNvSpPr/>
          <p:nvPr/>
        </p:nvSpPr>
        <p:spPr>
          <a:xfrm>
            <a:off x="0" y="6334315"/>
            <a:ext cx="9144000" cy="66000"/>
          </a:xfrm>
          <a:prstGeom prst="rect">
            <a:avLst/>
          </a:pr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 name="Google Shape;12;p1"/>
          <p:cNvSpPr txBox="1"/>
          <p:nvPr>
            <p:ph type="title"/>
          </p:nvPr>
        </p:nvSpPr>
        <p:spPr>
          <a:xfrm>
            <a:off x="822960" y="286604"/>
            <a:ext cx="7543800" cy="1450800"/>
          </a:xfrm>
          <a:prstGeom prst="rect">
            <a:avLst/>
          </a:prstGeom>
          <a:noFill/>
          <a:ln>
            <a:noFill/>
          </a:ln>
        </p:spPr>
        <p:txBody>
          <a:bodyPr anchorCtr="0" anchor="b" bIns="45700" lIns="91425" spcFirstLastPara="1" rIns="91425" wrap="square" tIns="45700">
            <a:noAutofit/>
          </a:bodyPr>
          <a:lstStyle>
            <a:lvl1pPr lvl="0" marR="0" rtl="0" algn="l">
              <a:lnSpc>
                <a:spcPct val="85000"/>
              </a:lnSpc>
              <a:spcBef>
                <a:spcPts val="0"/>
              </a:spcBef>
              <a:spcAft>
                <a:spcPts val="0"/>
              </a:spcAft>
              <a:buClr>
                <a:srgbClr val="3F3F3F"/>
              </a:buClr>
              <a:buSzPts val="4800"/>
              <a:buFont typeface="Calibri"/>
              <a:buNone/>
              <a:defRPr b="0" i="0" sz="4800" u="none" cap="none" strike="noStrike">
                <a:solidFill>
                  <a:srgbClr val="3F3F3F"/>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13" name="Google Shape;13;p1"/>
          <p:cNvSpPr txBox="1"/>
          <p:nvPr>
            <p:ph idx="1" type="body"/>
          </p:nvPr>
        </p:nvSpPr>
        <p:spPr>
          <a:xfrm>
            <a:off x="822959" y="1845734"/>
            <a:ext cx="7543800" cy="4023300"/>
          </a:xfrm>
          <a:prstGeom prst="rect">
            <a:avLst/>
          </a:prstGeom>
          <a:noFill/>
          <a:ln>
            <a:noFill/>
          </a:ln>
        </p:spPr>
        <p:txBody>
          <a:bodyPr anchorCtr="0" anchor="t" bIns="45700" lIns="0" spcFirstLastPara="1" rIns="0" wrap="square" tIns="45700">
            <a:noAutofit/>
          </a:bodyPr>
          <a:lstStyle>
            <a:lvl1pPr indent="-355600" lvl="0" marL="457200" marR="0" rtl="0" algn="l">
              <a:lnSpc>
                <a:spcPct val="90000"/>
              </a:lnSpc>
              <a:spcBef>
                <a:spcPts val="1200"/>
              </a:spcBef>
              <a:spcAft>
                <a:spcPts val="0"/>
              </a:spcAft>
              <a:buClr>
                <a:schemeClr val="accent1"/>
              </a:buClr>
              <a:buSzPts val="2000"/>
              <a:buFont typeface="Calibri"/>
              <a:buChar char=" "/>
              <a:defRPr b="0" i="0" sz="2000" u="none" cap="none" strike="noStrike">
                <a:solidFill>
                  <a:srgbClr val="3F3F3F"/>
                </a:solidFill>
                <a:latin typeface="Calibri"/>
                <a:ea typeface="Calibri"/>
                <a:cs typeface="Calibri"/>
                <a:sym typeface="Calibri"/>
              </a:defRPr>
            </a:lvl1pPr>
            <a:lvl2pPr indent="-342900" lvl="1" marL="914400" marR="0" rtl="0" algn="l">
              <a:lnSpc>
                <a:spcPct val="90000"/>
              </a:lnSpc>
              <a:spcBef>
                <a:spcPts val="200"/>
              </a:spcBef>
              <a:spcAft>
                <a:spcPts val="0"/>
              </a:spcAft>
              <a:buClr>
                <a:schemeClr val="accent1"/>
              </a:buClr>
              <a:buSzPts val="1800"/>
              <a:buFont typeface="Calibri"/>
              <a:buChar char="◦"/>
              <a:defRPr b="0" i="0" sz="1800" u="none" cap="none" strike="noStrike">
                <a:solidFill>
                  <a:srgbClr val="3F3F3F"/>
                </a:solidFill>
                <a:latin typeface="Calibri"/>
                <a:ea typeface="Calibri"/>
                <a:cs typeface="Calibri"/>
                <a:sym typeface="Calibri"/>
              </a:defRPr>
            </a:lvl2pPr>
            <a:lvl3pPr indent="-317500" lvl="2" marL="1371600" marR="0" rtl="0" algn="l">
              <a:lnSpc>
                <a:spcPct val="90000"/>
              </a:lnSpc>
              <a:spcBef>
                <a:spcPts val="400"/>
              </a:spcBef>
              <a:spcAft>
                <a:spcPts val="0"/>
              </a:spcAft>
              <a:buClr>
                <a:schemeClr val="accent1"/>
              </a:buClr>
              <a:buSzPts val="1400"/>
              <a:buFont typeface="Calibri"/>
              <a:buChar char="◦"/>
              <a:defRPr b="0" i="0" sz="1400" u="none" cap="none" strike="noStrike">
                <a:solidFill>
                  <a:srgbClr val="3F3F3F"/>
                </a:solidFill>
                <a:latin typeface="Calibri"/>
                <a:ea typeface="Calibri"/>
                <a:cs typeface="Calibri"/>
                <a:sym typeface="Calibri"/>
              </a:defRPr>
            </a:lvl3pPr>
            <a:lvl4pPr indent="-317500" lvl="3" marL="1828800" marR="0" rtl="0" algn="l">
              <a:lnSpc>
                <a:spcPct val="90000"/>
              </a:lnSpc>
              <a:spcBef>
                <a:spcPts val="400"/>
              </a:spcBef>
              <a:spcAft>
                <a:spcPts val="0"/>
              </a:spcAft>
              <a:buClr>
                <a:schemeClr val="accent1"/>
              </a:buClr>
              <a:buSzPts val="1400"/>
              <a:buFont typeface="Calibri"/>
              <a:buChar char="◦"/>
              <a:defRPr b="0" i="0" sz="1400" u="none" cap="none" strike="noStrike">
                <a:solidFill>
                  <a:srgbClr val="3F3F3F"/>
                </a:solidFill>
                <a:latin typeface="Calibri"/>
                <a:ea typeface="Calibri"/>
                <a:cs typeface="Calibri"/>
                <a:sym typeface="Calibri"/>
              </a:defRPr>
            </a:lvl4pPr>
            <a:lvl5pPr indent="-317500" lvl="4" marL="2286000" marR="0" rtl="0" algn="l">
              <a:lnSpc>
                <a:spcPct val="90000"/>
              </a:lnSpc>
              <a:spcBef>
                <a:spcPts val="400"/>
              </a:spcBef>
              <a:spcAft>
                <a:spcPts val="0"/>
              </a:spcAft>
              <a:buClr>
                <a:schemeClr val="accent1"/>
              </a:buClr>
              <a:buSzPts val="1400"/>
              <a:buFont typeface="Calibri"/>
              <a:buChar char="◦"/>
              <a:defRPr b="0" i="0" sz="1400" u="none" cap="none" strike="noStrike">
                <a:solidFill>
                  <a:srgbClr val="3F3F3F"/>
                </a:solidFill>
                <a:latin typeface="Calibri"/>
                <a:ea typeface="Calibri"/>
                <a:cs typeface="Calibri"/>
                <a:sym typeface="Calibri"/>
              </a:defRPr>
            </a:lvl5pPr>
            <a:lvl6pPr indent="-317500" lvl="5" marL="2743200" marR="0" rtl="0" algn="l">
              <a:lnSpc>
                <a:spcPct val="90000"/>
              </a:lnSpc>
              <a:spcBef>
                <a:spcPts val="400"/>
              </a:spcBef>
              <a:spcAft>
                <a:spcPts val="0"/>
              </a:spcAft>
              <a:buClr>
                <a:schemeClr val="accent1"/>
              </a:buClr>
              <a:buSzPts val="1400"/>
              <a:buFont typeface="Calibri"/>
              <a:buChar char="◦"/>
              <a:defRPr b="0" i="0" sz="1400" u="none" cap="none" strike="noStrike">
                <a:solidFill>
                  <a:srgbClr val="3F3F3F"/>
                </a:solidFill>
                <a:latin typeface="Calibri"/>
                <a:ea typeface="Calibri"/>
                <a:cs typeface="Calibri"/>
                <a:sym typeface="Calibri"/>
              </a:defRPr>
            </a:lvl6pPr>
            <a:lvl7pPr indent="-317500" lvl="6" marL="3200400" marR="0" rtl="0" algn="l">
              <a:lnSpc>
                <a:spcPct val="90000"/>
              </a:lnSpc>
              <a:spcBef>
                <a:spcPts val="400"/>
              </a:spcBef>
              <a:spcAft>
                <a:spcPts val="0"/>
              </a:spcAft>
              <a:buClr>
                <a:schemeClr val="accent1"/>
              </a:buClr>
              <a:buSzPts val="1400"/>
              <a:buFont typeface="Calibri"/>
              <a:buChar char="◦"/>
              <a:defRPr b="0" i="0" sz="1400" u="none" cap="none" strike="noStrike">
                <a:solidFill>
                  <a:srgbClr val="3F3F3F"/>
                </a:solidFill>
                <a:latin typeface="Calibri"/>
                <a:ea typeface="Calibri"/>
                <a:cs typeface="Calibri"/>
                <a:sym typeface="Calibri"/>
              </a:defRPr>
            </a:lvl7pPr>
            <a:lvl8pPr indent="-317500" lvl="7" marL="3657600" marR="0" rtl="0" algn="l">
              <a:lnSpc>
                <a:spcPct val="90000"/>
              </a:lnSpc>
              <a:spcBef>
                <a:spcPts val="400"/>
              </a:spcBef>
              <a:spcAft>
                <a:spcPts val="0"/>
              </a:spcAft>
              <a:buClr>
                <a:schemeClr val="accent1"/>
              </a:buClr>
              <a:buSzPts val="1400"/>
              <a:buFont typeface="Calibri"/>
              <a:buChar char="◦"/>
              <a:defRPr b="0" i="0" sz="1400" u="none" cap="none" strike="noStrike">
                <a:solidFill>
                  <a:srgbClr val="3F3F3F"/>
                </a:solidFill>
                <a:latin typeface="Calibri"/>
                <a:ea typeface="Calibri"/>
                <a:cs typeface="Calibri"/>
                <a:sym typeface="Calibri"/>
              </a:defRPr>
            </a:lvl8pPr>
            <a:lvl9pPr indent="-317500" lvl="8" marL="4114800" marR="0" rtl="0" algn="l">
              <a:lnSpc>
                <a:spcPct val="90000"/>
              </a:lnSpc>
              <a:spcBef>
                <a:spcPts val="400"/>
              </a:spcBef>
              <a:spcAft>
                <a:spcPts val="400"/>
              </a:spcAft>
              <a:buClr>
                <a:schemeClr val="accent1"/>
              </a:buClr>
              <a:buSzPts val="1400"/>
              <a:buFont typeface="Calibri"/>
              <a:buChar char="◦"/>
              <a:defRPr b="0" i="0" sz="1400" u="none" cap="none" strike="noStrike">
                <a:solidFill>
                  <a:srgbClr val="3F3F3F"/>
                </a:solidFill>
                <a:latin typeface="Calibri"/>
                <a:ea typeface="Calibri"/>
                <a:cs typeface="Calibri"/>
                <a:sym typeface="Calibri"/>
              </a:defRPr>
            </a:lvl9pPr>
          </a:lstStyle>
          <a:p/>
        </p:txBody>
      </p:sp>
      <p:sp>
        <p:nvSpPr>
          <p:cNvPr id="14" name="Google Shape;14;p1"/>
          <p:cNvSpPr txBox="1"/>
          <p:nvPr>
            <p:ph idx="10" type="dt"/>
          </p:nvPr>
        </p:nvSpPr>
        <p:spPr>
          <a:xfrm>
            <a:off x="822961" y="6459786"/>
            <a:ext cx="1854300" cy="365100"/>
          </a:xfrm>
          <a:prstGeom prst="rect">
            <a:avLst/>
          </a:prstGeom>
          <a:noFill/>
          <a:ln>
            <a:noFill/>
          </a:ln>
        </p:spPr>
        <p:txBody>
          <a:bodyPr anchorCtr="0" anchor="ctr" bIns="45700" lIns="91425" spcFirstLastPara="1" rIns="91425" wrap="square" tIns="45700">
            <a:noAutofit/>
          </a:bodyPr>
          <a:lstStyle>
            <a:lvl1pPr lvl="0" marR="0" rtl="0" algn="l">
              <a:spcBef>
                <a:spcPts val="0"/>
              </a:spcBef>
              <a:spcAft>
                <a:spcPts val="0"/>
              </a:spcAft>
              <a:buSzPts val="1400"/>
              <a:buNone/>
              <a:defRPr b="0" i="0" sz="900" u="none" cap="none" strike="noStrike">
                <a:solidFill>
                  <a:srgbClr val="FFFFFF"/>
                </a:solidFill>
                <a:latin typeface="Arial"/>
                <a:ea typeface="Arial"/>
                <a:cs typeface="Arial"/>
                <a:sym typeface="Arial"/>
              </a:defRPr>
            </a:lvl1pPr>
            <a:lvl2pPr lvl="1" marR="0" rtl="0" algn="l">
              <a:spcBef>
                <a:spcPts val="0"/>
              </a:spcBef>
              <a:spcAft>
                <a:spcPts val="0"/>
              </a:spcAft>
              <a:buSzPts val="1400"/>
              <a:buNone/>
              <a:defRPr b="0" i="0" sz="1800" u="none" cap="none" strike="noStrike">
                <a:solidFill>
                  <a:schemeClr val="dk1"/>
                </a:solidFill>
                <a:latin typeface="Arial"/>
                <a:ea typeface="Arial"/>
                <a:cs typeface="Arial"/>
                <a:sym typeface="Arial"/>
              </a:defRPr>
            </a:lvl2pPr>
            <a:lvl3pPr lvl="2" marR="0" rtl="0" algn="l">
              <a:spcBef>
                <a:spcPts val="0"/>
              </a:spcBef>
              <a:spcAft>
                <a:spcPts val="0"/>
              </a:spcAft>
              <a:buSzPts val="1400"/>
              <a:buNone/>
              <a:defRPr b="0" i="0" sz="1800" u="none" cap="none" strike="noStrike">
                <a:solidFill>
                  <a:schemeClr val="dk1"/>
                </a:solidFill>
                <a:latin typeface="Arial"/>
                <a:ea typeface="Arial"/>
                <a:cs typeface="Arial"/>
                <a:sym typeface="Arial"/>
              </a:defRPr>
            </a:lvl3pPr>
            <a:lvl4pPr lvl="3" marR="0" rtl="0" algn="l">
              <a:spcBef>
                <a:spcPts val="0"/>
              </a:spcBef>
              <a:spcAft>
                <a:spcPts val="0"/>
              </a:spcAft>
              <a:buSzPts val="1400"/>
              <a:buNone/>
              <a:defRPr b="0" i="0" sz="1800" u="none" cap="none" strike="noStrike">
                <a:solidFill>
                  <a:schemeClr val="dk1"/>
                </a:solidFill>
                <a:latin typeface="Arial"/>
                <a:ea typeface="Arial"/>
                <a:cs typeface="Arial"/>
                <a:sym typeface="Arial"/>
              </a:defRPr>
            </a:lvl4pPr>
            <a:lvl5pPr lvl="4" marR="0" rtl="0" algn="l">
              <a:spcBef>
                <a:spcPts val="0"/>
              </a:spcBef>
              <a:spcAft>
                <a:spcPts val="0"/>
              </a:spcAft>
              <a:buSzPts val="1400"/>
              <a:buNone/>
              <a:defRPr b="0" i="0" sz="1800" u="none" cap="none" strike="noStrike">
                <a:solidFill>
                  <a:schemeClr val="dk1"/>
                </a:solidFill>
                <a:latin typeface="Arial"/>
                <a:ea typeface="Arial"/>
                <a:cs typeface="Arial"/>
                <a:sym typeface="Arial"/>
              </a:defRPr>
            </a:lvl5pPr>
            <a:lvl6pPr lvl="5" marR="0" rtl="0" algn="l">
              <a:spcBef>
                <a:spcPts val="0"/>
              </a:spcBef>
              <a:spcAft>
                <a:spcPts val="0"/>
              </a:spcAft>
              <a:buSzPts val="1400"/>
              <a:buNone/>
              <a:defRPr b="0" i="0" sz="1800" u="none" cap="none" strike="noStrike">
                <a:solidFill>
                  <a:schemeClr val="dk1"/>
                </a:solidFill>
                <a:latin typeface="Arial"/>
                <a:ea typeface="Arial"/>
                <a:cs typeface="Arial"/>
                <a:sym typeface="Arial"/>
              </a:defRPr>
            </a:lvl6pPr>
            <a:lvl7pPr lvl="6" marR="0" rtl="0" algn="l">
              <a:spcBef>
                <a:spcPts val="0"/>
              </a:spcBef>
              <a:spcAft>
                <a:spcPts val="0"/>
              </a:spcAft>
              <a:buSzPts val="1400"/>
              <a:buNone/>
              <a:defRPr b="0" i="0" sz="1800" u="none" cap="none" strike="noStrike">
                <a:solidFill>
                  <a:schemeClr val="dk1"/>
                </a:solidFill>
                <a:latin typeface="Arial"/>
                <a:ea typeface="Arial"/>
                <a:cs typeface="Arial"/>
                <a:sym typeface="Arial"/>
              </a:defRPr>
            </a:lvl7pPr>
            <a:lvl8pPr lvl="7" marR="0" rtl="0" algn="l">
              <a:spcBef>
                <a:spcPts val="0"/>
              </a:spcBef>
              <a:spcAft>
                <a:spcPts val="0"/>
              </a:spcAft>
              <a:buSzPts val="1400"/>
              <a:buNone/>
              <a:defRPr b="0" i="0" sz="1800" u="none" cap="none" strike="noStrike">
                <a:solidFill>
                  <a:schemeClr val="dk1"/>
                </a:solidFill>
                <a:latin typeface="Arial"/>
                <a:ea typeface="Arial"/>
                <a:cs typeface="Arial"/>
                <a:sym typeface="Arial"/>
              </a:defRPr>
            </a:lvl8pPr>
            <a:lvl9pPr lvl="8" marR="0" rtl="0" algn="l">
              <a:spcBef>
                <a:spcPts val="0"/>
              </a:spcBef>
              <a:spcAft>
                <a:spcPts val="0"/>
              </a:spcAft>
              <a:buSzPts val="1400"/>
              <a:buNone/>
              <a:defRPr b="0" i="0" sz="1800" u="none" cap="none" strike="noStrike">
                <a:solidFill>
                  <a:schemeClr val="dk1"/>
                </a:solidFill>
                <a:latin typeface="Arial"/>
                <a:ea typeface="Arial"/>
                <a:cs typeface="Arial"/>
                <a:sym typeface="Arial"/>
              </a:defRPr>
            </a:lvl9pPr>
          </a:lstStyle>
          <a:p/>
        </p:txBody>
      </p:sp>
      <p:sp>
        <p:nvSpPr>
          <p:cNvPr id="15" name="Google Shape;15;p1"/>
          <p:cNvSpPr txBox="1"/>
          <p:nvPr>
            <p:ph idx="11" type="ftr"/>
          </p:nvPr>
        </p:nvSpPr>
        <p:spPr>
          <a:xfrm>
            <a:off x="2764639" y="6459786"/>
            <a:ext cx="3617100" cy="365100"/>
          </a:xfrm>
          <a:prstGeom prst="rect">
            <a:avLst/>
          </a:prstGeom>
          <a:noFill/>
          <a:ln>
            <a:noFill/>
          </a:ln>
        </p:spPr>
        <p:txBody>
          <a:bodyPr anchorCtr="0" anchor="ctr" bIns="45700" lIns="91425" spcFirstLastPara="1" rIns="91425" wrap="square" tIns="45700">
            <a:noAutofit/>
          </a:bodyPr>
          <a:lstStyle>
            <a:lvl1pPr lvl="0" marR="0" rtl="0" algn="ctr">
              <a:spcBef>
                <a:spcPts val="0"/>
              </a:spcBef>
              <a:spcAft>
                <a:spcPts val="0"/>
              </a:spcAft>
              <a:buSzPts val="1400"/>
              <a:buNone/>
              <a:defRPr b="0" i="0" sz="900" u="none" cap="none" strike="noStrike">
                <a:solidFill>
                  <a:srgbClr val="FFFFFF"/>
                </a:solidFill>
                <a:latin typeface="Arial"/>
                <a:ea typeface="Arial"/>
                <a:cs typeface="Arial"/>
                <a:sym typeface="Arial"/>
              </a:defRPr>
            </a:lvl1pPr>
            <a:lvl2pPr lvl="1" marR="0" rtl="0" algn="l">
              <a:spcBef>
                <a:spcPts val="0"/>
              </a:spcBef>
              <a:spcAft>
                <a:spcPts val="0"/>
              </a:spcAft>
              <a:buSzPts val="1400"/>
              <a:buNone/>
              <a:defRPr b="0" i="0" sz="1800" u="none" cap="none" strike="noStrike">
                <a:solidFill>
                  <a:schemeClr val="dk1"/>
                </a:solidFill>
                <a:latin typeface="Arial"/>
                <a:ea typeface="Arial"/>
                <a:cs typeface="Arial"/>
                <a:sym typeface="Arial"/>
              </a:defRPr>
            </a:lvl2pPr>
            <a:lvl3pPr lvl="2" marR="0" rtl="0" algn="l">
              <a:spcBef>
                <a:spcPts val="0"/>
              </a:spcBef>
              <a:spcAft>
                <a:spcPts val="0"/>
              </a:spcAft>
              <a:buSzPts val="1400"/>
              <a:buNone/>
              <a:defRPr b="0" i="0" sz="1800" u="none" cap="none" strike="noStrike">
                <a:solidFill>
                  <a:schemeClr val="dk1"/>
                </a:solidFill>
                <a:latin typeface="Arial"/>
                <a:ea typeface="Arial"/>
                <a:cs typeface="Arial"/>
                <a:sym typeface="Arial"/>
              </a:defRPr>
            </a:lvl3pPr>
            <a:lvl4pPr lvl="3" marR="0" rtl="0" algn="l">
              <a:spcBef>
                <a:spcPts val="0"/>
              </a:spcBef>
              <a:spcAft>
                <a:spcPts val="0"/>
              </a:spcAft>
              <a:buSzPts val="1400"/>
              <a:buNone/>
              <a:defRPr b="0" i="0" sz="1800" u="none" cap="none" strike="noStrike">
                <a:solidFill>
                  <a:schemeClr val="dk1"/>
                </a:solidFill>
                <a:latin typeface="Arial"/>
                <a:ea typeface="Arial"/>
                <a:cs typeface="Arial"/>
                <a:sym typeface="Arial"/>
              </a:defRPr>
            </a:lvl4pPr>
            <a:lvl5pPr lvl="4" marR="0" rtl="0" algn="l">
              <a:spcBef>
                <a:spcPts val="0"/>
              </a:spcBef>
              <a:spcAft>
                <a:spcPts val="0"/>
              </a:spcAft>
              <a:buSzPts val="1400"/>
              <a:buNone/>
              <a:defRPr b="0" i="0" sz="1800" u="none" cap="none" strike="noStrike">
                <a:solidFill>
                  <a:schemeClr val="dk1"/>
                </a:solidFill>
                <a:latin typeface="Arial"/>
                <a:ea typeface="Arial"/>
                <a:cs typeface="Arial"/>
                <a:sym typeface="Arial"/>
              </a:defRPr>
            </a:lvl5pPr>
            <a:lvl6pPr lvl="5" marR="0" rtl="0" algn="l">
              <a:spcBef>
                <a:spcPts val="0"/>
              </a:spcBef>
              <a:spcAft>
                <a:spcPts val="0"/>
              </a:spcAft>
              <a:buSzPts val="1400"/>
              <a:buNone/>
              <a:defRPr b="0" i="0" sz="1800" u="none" cap="none" strike="noStrike">
                <a:solidFill>
                  <a:schemeClr val="dk1"/>
                </a:solidFill>
                <a:latin typeface="Arial"/>
                <a:ea typeface="Arial"/>
                <a:cs typeface="Arial"/>
                <a:sym typeface="Arial"/>
              </a:defRPr>
            </a:lvl6pPr>
            <a:lvl7pPr lvl="6" marR="0" rtl="0" algn="l">
              <a:spcBef>
                <a:spcPts val="0"/>
              </a:spcBef>
              <a:spcAft>
                <a:spcPts val="0"/>
              </a:spcAft>
              <a:buSzPts val="1400"/>
              <a:buNone/>
              <a:defRPr b="0" i="0" sz="1800" u="none" cap="none" strike="noStrike">
                <a:solidFill>
                  <a:schemeClr val="dk1"/>
                </a:solidFill>
                <a:latin typeface="Arial"/>
                <a:ea typeface="Arial"/>
                <a:cs typeface="Arial"/>
                <a:sym typeface="Arial"/>
              </a:defRPr>
            </a:lvl7pPr>
            <a:lvl8pPr lvl="7" marR="0" rtl="0" algn="l">
              <a:spcBef>
                <a:spcPts val="0"/>
              </a:spcBef>
              <a:spcAft>
                <a:spcPts val="0"/>
              </a:spcAft>
              <a:buSzPts val="1400"/>
              <a:buNone/>
              <a:defRPr b="0" i="0" sz="1800" u="none" cap="none" strike="noStrike">
                <a:solidFill>
                  <a:schemeClr val="dk1"/>
                </a:solidFill>
                <a:latin typeface="Arial"/>
                <a:ea typeface="Arial"/>
                <a:cs typeface="Arial"/>
                <a:sym typeface="Arial"/>
              </a:defRPr>
            </a:lvl8pPr>
            <a:lvl9pPr lvl="8" marR="0" rtl="0" algn="l">
              <a:spcBef>
                <a:spcPts val="0"/>
              </a:spcBef>
              <a:spcAft>
                <a:spcPts val="0"/>
              </a:spcAft>
              <a:buSzPts val="1400"/>
              <a:buNone/>
              <a:defRPr b="0" i="0" sz="1800" u="none" cap="none" strike="noStrike">
                <a:solidFill>
                  <a:schemeClr val="dk1"/>
                </a:solidFill>
                <a:latin typeface="Arial"/>
                <a:ea typeface="Arial"/>
                <a:cs typeface="Arial"/>
                <a:sym typeface="Arial"/>
              </a:defRPr>
            </a:lvl9pPr>
          </a:lstStyle>
          <a:p/>
        </p:txBody>
      </p:sp>
      <p:sp>
        <p:nvSpPr>
          <p:cNvPr id="16" name="Google Shape;16;p1"/>
          <p:cNvSpPr txBox="1"/>
          <p:nvPr>
            <p:ph idx="12" type="sldNum"/>
          </p:nvPr>
        </p:nvSpPr>
        <p:spPr>
          <a:xfrm>
            <a:off x="7425344" y="6459786"/>
            <a:ext cx="984000" cy="365100"/>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spcAft>
                <a:spcPts val="0"/>
              </a:spcAft>
              <a:buNone/>
              <a:defRPr b="0" i="0" sz="1050" u="none" cap="none" strike="noStrike">
                <a:solidFill>
                  <a:srgbClr val="FFFFFF"/>
                </a:solidFill>
                <a:latin typeface="Arial"/>
                <a:ea typeface="Arial"/>
                <a:cs typeface="Arial"/>
                <a:sym typeface="Arial"/>
              </a:defRPr>
            </a:lvl1pPr>
            <a:lvl2pPr indent="0" lvl="1" marL="0" marR="0" rtl="0" algn="r">
              <a:spcBef>
                <a:spcPts val="0"/>
              </a:spcBef>
              <a:spcAft>
                <a:spcPts val="0"/>
              </a:spcAft>
              <a:buNone/>
              <a:defRPr b="0" i="0" sz="1050" u="none" cap="none" strike="noStrike">
                <a:solidFill>
                  <a:srgbClr val="FFFFFF"/>
                </a:solidFill>
                <a:latin typeface="Arial"/>
                <a:ea typeface="Arial"/>
                <a:cs typeface="Arial"/>
                <a:sym typeface="Arial"/>
              </a:defRPr>
            </a:lvl2pPr>
            <a:lvl3pPr indent="0" lvl="2" marL="0" marR="0" rtl="0" algn="r">
              <a:spcBef>
                <a:spcPts val="0"/>
              </a:spcBef>
              <a:spcAft>
                <a:spcPts val="0"/>
              </a:spcAft>
              <a:buNone/>
              <a:defRPr b="0" i="0" sz="1050" u="none" cap="none" strike="noStrike">
                <a:solidFill>
                  <a:srgbClr val="FFFFFF"/>
                </a:solidFill>
                <a:latin typeface="Arial"/>
                <a:ea typeface="Arial"/>
                <a:cs typeface="Arial"/>
                <a:sym typeface="Arial"/>
              </a:defRPr>
            </a:lvl3pPr>
            <a:lvl4pPr indent="0" lvl="3" marL="0" marR="0" rtl="0" algn="r">
              <a:spcBef>
                <a:spcPts val="0"/>
              </a:spcBef>
              <a:spcAft>
                <a:spcPts val="0"/>
              </a:spcAft>
              <a:buNone/>
              <a:defRPr b="0" i="0" sz="1050" u="none" cap="none" strike="noStrike">
                <a:solidFill>
                  <a:srgbClr val="FFFFFF"/>
                </a:solidFill>
                <a:latin typeface="Arial"/>
                <a:ea typeface="Arial"/>
                <a:cs typeface="Arial"/>
                <a:sym typeface="Arial"/>
              </a:defRPr>
            </a:lvl4pPr>
            <a:lvl5pPr indent="0" lvl="4" marL="0" marR="0" rtl="0" algn="r">
              <a:spcBef>
                <a:spcPts val="0"/>
              </a:spcBef>
              <a:spcAft>
                <a:spcPts val="0"/>
              </a:spcAft>
              <a:buNone/>
              <a:defRPr b="0" i="0" sz="1050" u="none" cap="none" strike="noStrike">
                <a:solidFill>
                  <a:srgbClr val="FFFFFF"/>
                </a:solidFill>
                <a:latin typeface="Arial"/>
                <a:ea typeface="Arial"/>
                <a:cs typeface="Arial"/>
                <a:sym typeface="Arial"/>
              </a:defRPr>
            </a:lvl5pPr>
            <a:lvl6pPr indent="0" lvl="5" marL="0" marR="0" rtl="0" algn="r">
              <a:spcBef>
                <a:spcPts val="0"/>
              </a:spcBef>
              <a:spcAft>
                <a:spcPts val="0"/>
              </a:spcAft>
              <a:buNone/>
              <a:defRPr b="0" i="0" sz="1050" u="none" cap="none" strike="noStrike">
                <a:solidFill>
                  <a:srgbClr val="FFFFFF"/>
                </a:solidFill>
                <a:latin typeface="Arial"/>
                <a:ea typeface="Arial"/>
                <a:cs typeface="Arial"/>
                <a:sym typeface="Arial"/>
              </a:defRPr>
            </a:lvl6pPr>
            <a:lvl7pPr indent="0" lvl="6" marL="0" marR="0" rtl="0" algn="r">
              <a:spcBef>
                <a:spcPts val="0"/>
              </a:spcBef>
              <a:spcAft>
                <a:spcPts val="0"/>
              </a:spcAft>
              <a:buNone/>
              <a:defRPr b="0" i="0" sz="1050" u="none" cap="none" strike="noStrike">
                <a:solidFill>
                  <a:srgbClr val="FFFFFF"/>
                </a:solidFill>
                <a:latin typeface="Arial"/>
                <a:ea typeface="Arial"/>
                <a:cs typeface="Arial"/>
                <a:sym typeface="Arial"/>
              </a:defRPr>
            </a:lvl7pPr>
            <a:lvl8pPr indent="0" lvl="7" marL="0" marR="0" rtl="0" algn="r">
              <a:spcBef>
                <a:spcPts val="0"/>
              </a:spcBef>
              <a:spcAft>
                <a:spcPts val="0"/>
              </a:spcAft>
              <a:buNone/>
              <a:defRPr b="0" i="0" sz="1050" u="none" cap="none" strike="noStrike">
                <a:solidFill>
                  <a:srgbClr val="FFFFFF"/>
                </a:solidFill>
                <a:latin typeface="Arial"/>
                <a:ea typeface="Arial"/>
                <a:cs typeface="Arial"/>
                <a:sym typeface="Arial"/>
              </a:defRPr>
            </a:lvl8pPr>
            <a:lvl9pPr indent="0" lvl="8" marL="0" marR="0" rtl="0" algn="r">
              <a:spcBef>
                <a:spcPts val="0"/>
              </a:spcBef>
              <a:spcAft>
                <a:spcPts val="0"/>
              </a:spcAft>
              <a:buNone/>
              <a:defRPr b="0" i="0" sz="1050" u="none" cap="none" strike="noStrike">
                <a:solidFill>
                  <a:srgbClr val="FFFFFF"/>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nl-NL"/>
              <a:t>‹#›</a:t>
            </a:fld>
            <a:endParaRPr/>
          </a:p>
        </p:txBody>
      </p:sp>
      <p:cxnSp>
        <p:nvCxnSpPr>
          <p:cNvPr id="17" name="Google Shape;17;p1"/>
          <p:cNvCxnSpPr/>
          <p:nvPr/>
        </p:nvCxnSpPr>
        <p:spPr>
          <a:xfrm>
            <a:off x="895149" y="1737845"/>
            <a:ext cx="7475100" cy="0"/>
          </a:xfrm>
          <a:prstGeom prst="straightConnector1">
            <a:avLst/>
          </a:prstGeom>
          <a:noFill/>
          <a:ln cap="flat" cmpd="sng" w="9525">
            <a:solidFill>
              <a:srgbClr val="7F7F7F"/>
            </a:solidFill>
            <a:prstDash val="solid"/>
            <a:round/>
            <a:headEnd len="sm" w="sm" type="none"/>
            <a:tailEnd len="sm" w="sm" type="none"/>
          </a:ln>
        </p:spPr>
      </p:cxn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 id="2147483661" r:id="rId14"/>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 Id="rId3" Type="http://schemas.openxmlformats.org/officeDocument/2006/relationships/image" Target="../media/image4.jp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 Id="rId3" Type="http://schemas.openxmlformats.org/officeDocument/2006/relationships/image" Target="../media/image5.jpg"/><Relationship Id="rId4" Type="http://schemas.openxmlformats.org/officeDocument/2006/relationships/image" Target="../media/image21.jp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 Id="rId3" Type="http://schemas.openxmlformats.org/officeDocument/2006/relationships/image" Target="../media/image12.jpg"/><Relationship Id="rId4" Type="http://schemas.openxmlformats.org/officeDocument/2006/relationships/image" Target="../media/image16.jp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 Id="rId3" Type="http://schemas.openxmlformats.org/officeDocument/2006/relationships/image" Target="../media/image9.jpg"/><Relationship Id="rId4" Type="http://schemas.openxmlformats.org/officeDocument/2006/relationships/image" Target="../media/image11.jpg"/><Relationship Id="rId5" Type="http://schemas.openxmlformats.org/officeDocument/2006/relationships/image" Target="../media/image6.jp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 Id="rId3" Type="http://schemas.openxmlformats.org/officeDocument/2006/relationships/image" Target="../media/image20.jp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7.xml"/><Relationship Id="rId3" Type="http://schemas.openxmlformats.org/officeDocument/2006/relationships/image" Target="../media/image18.jp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8.xml"/><Relationship Id="rId3" Type="http://schemas.openxmlformats.org/officeDocument/2006/relationships/image" Target="../media/image27.jp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9.xml"/><Relationship Id="rId3" Type="http://schemas.openxmlformats.org/officeDocument/2006/relationships/image" Target="../media/image24.jp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2.xml"/><Relationship Id="rId3" Type="http://schemas.openxmlformats.org/officeDocument/2006/relationships/image" Target="../media/image36.jp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3.xml"/><Relationship Id="rId3" Type="http://schemas.openxmlformats.org/officeDocument/2006/relationships/image" Target="../media/image35.jp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4.xml"/><Relationship Id="rId3" Type="http://schemas.openxmlformats.org/officeDocument/2006/relationships/image" Target="../media/image33.jp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5.xml"/><Relationship Id="rId3" Type="http://schemas.openxmlformats.org/officeDocument/2006/relationships/image" Target="../media/image51.jp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7.xml"/><Relationship Id="rId3" Type="http://schemas.openxmlformats.org/officeDocument/2006/relationships/image" Target="../media/image28.jp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8.xml"/><Relationship Id="rId3" Type="http://schemas.openxmlformats.org/officeDocument/2006/relationships/image" Target="../media/image34.jp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9.xml"/><Relationship Id="rId3" Type="http://schemas.openxmlformats.org/officeDocument/2006/relationships/hyperlink" Target="http://www.youtube.com/watch?v=trvNo79PsRI" TargetMode="External"/><Relationship Id="rId4" Type="http://schemas.openxmlformats.org/officeDocument/2006/relationships/image" Target="../media/image30.jpg"/><Relationship Id="rId5" Type="http://schemas.openxmlformats.org/officeDocument/2006/relationships/image" Target="../media/image31.jp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0.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2.xml"/><Relationship Id="rId3" Type="http://schemas.openxmlformats.org/officeDocument/2006/relationships/image" Target="../media/image25.jp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3.xml"/><Relationship Id="rId3" Type="http://schemas.openxmlformats.org/officeDocument/2006/relationships/image" Target="../media/image32.jpg"/><Relationship Id="rId4" Type="http://schemas.openxmlformats.org/officeDocument/2006/relationships/image" Target="../media/image22.jpg"/><Relationship Id="rId5" Type="http://schemas.openxmlformats.org/officeDocument/2006/relationships/image" Target="../media/image26.jp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4.xml"/><Relationship Id="rId3" Type="http://schemas.openxmlformats.org/officeDocument/2006/relationships/image" Target="../media/image29.jp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5.xml"/><Relationship Id="rId3" Type="http://schemas.openxmlformats.org/officeDocument/2006/relationships/image" Target="../media/image38.jpg"/></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6.xml"/><Relationship Id="rId3" Type="http://schemas.openxmlformats.org/officeDocument/2006/relationships/image" Target="../media/image37.jpg"/></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8.xml"/><Relationship Id="rId3" Type="http://schemas.openxmlformats.org/officeDocument/2006/relationships/image" Target="../media/image44.jpg"/></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9.xml"/><Relationship Id="rId3" Type="http://schemas.openxmlformats.org/officeDocument/2006/relationships/image" Target="../media/image40.jpg"/></Relationships>
</file>

<file path=ppt/slides/_rels/slide4.xml.rels><?xml version="1.0" encoding="UTF-8" standalone="yes"?><Relationships xmlns="http://schemas.openxmlformats.org/package/2006/relationships"><Relationship Id="rId11" Type="http://schemas.openxmlformats.org/officeDocument/2006/relationships/image" Target="../media/image3.png"/><Relationship Id="rId10" Type="http://schemas.openxmlformats.org/officeDocument/2006/relationships/image" Target="../media/image15.png"/><Relationship Id="rId1" Type="http://schemas.openxmlformats.org/officeDocument/2006/relationships/slideLayout" Target="../slideLayouts/slideLayout10.xml"/><Relationship Id="rId2" Type="http://schemas.openxmlformats.org/officeDocument/2006/relationships/notesSlide" Target="../notesSlides/notesSlide4.xml"/><Relationship Id="rId3" Type="http://schemas.openxmlformats.org/officeDocument/2006/relationships/image" Target="../media/image13.png"/><Relationship Id="rId4" Type="http://schemas.openxmlformats.org/officeDocument/2006/relationships/image" Target="../media/image17.png"/><Relationship Id="rId9" Type="http://schemas.openxmlformats.org/officeDocument/2006/relationships/image" Target="../media/image23.png"/><Relationship Id="rId5" Type="http://schemas.openxmlformats.org/officeDocument/2006/relationships/image" Target="../media/image10.png"/><Relationship Id="rId6" Type="http://schemas.openxmlformats.org/officeDocument/2006/relationships/image" Target="../media/image7.png"/><Relationship Id="rId7" Type="http://schemas.openxmlformats.org/officeDocument/2006/relationships/image" Target="../media/image14.png"/><Relationship Id="rId8" Type="http://schemas.openxmlformats.org/officeDocument/2006/relationships/image" Target="../media/image19.png"/></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0.xml"/><Relationship Id="rId3" Type="http://schemas.openxmlformats.org/officeDocument/2006/relationships/image" Target="../media/image39.jpg"/></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1.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3.xml"/><Relationship Id="rId3" Type="http://schemas.openxmlformats.org/officeDocument/2006/relationships/image" Target="../media/image46.jpg"/></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4.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5.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6.xml"/><Relationship Id="rId3" Type="http://schemas.openxmlformats.org/officeDocument/2006/relationships/image" Target="../media/image50.jpg"/><Relationship Id="rId4" Type="http://schemas.openxmlformats.org/officeDocument/2006/relationships/image" Target="../media/image49.jpg"/></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7.xml"/><Relationship Id="rId3" Type="http://schemas.openxmlformats.org/officeDocument/2006/relationships/image" Target="../media/image41.jpg"/></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8.xml"/><Relationship Id="rId3" Type="http://schemas.openxmlformats.org/officeDocument/2006/relationships/image" Target="../media/image45.jpg"/></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9.xml"/><Relationship Id="rId3" Type="http://schemas.openxmlformats.org/officeDocument/2006/relationships/image" Target="../media/image43.jp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 Id="rId3" Type="http://schemas.openxmlformats.org/officeDocument/2006/relationships/image" Target="../media/image8.jpg"/></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0.xml"/><Relationship Id="rId3" Type="http://schemas.openxmlformats.org/officeDocument/2006/relationships/image" Target="../media/image48.gif"/></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1.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2.xml"/><Relationship Id="rId3" Type="http://schemas.openxmlformats.org/officeDocument/2006/relationships/image" Target="../media/image42.jpg"/></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3.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4.xml"/><Relationship Id="rId3" Type="http://schemas.openxmlformats.org/officeDocument/2006/relationships/image" Target="../media/image47.jpg"/></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 Id="rId3" Type="http://schemas.openxmlformats.org/officeDocument/2006/relationships/image" Target="../media/image2.jp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 Id="rId3" Type="http://schemas.openxmlformats.org/officeDocument/2006/relationships/image" Target="../media/image1.jp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30" name="Shape 130"/>
        <p:cNvGrpSpPr/>
        <p:nvPr/>
      </p:nvGrpSpPr>
      <p:grpSpPr>
        <a:xfrm>
          <a:off x="0" y="0"/>
          <a:ext cx="0" cy="0"/>
          <a:chOff x="0" y="0"/>
          <a:chExt cx="0" cy="0"/>
        </a:xfrm>
      </p:grpSpPr>
      <p:sp>
        <p:nvSpPr>
          <p:cNvPr id="131" name="Google Shape;131;p16"/>
          <p:cNvSpPr txBox="1"/>
          <p:nvPr>
            <p:ph type="ctrTitle"/>
          </p:nvPr>
        </p:nvSpPr>
        <p:spPr>
          <a:xfrm>
            <a:off x="684213" y="2130425"/>
            <a:ext cx="7773987" cy="1730375"/>
          </a:xfrm>
          <a:prstGeom prst="rect">
            <a:avLst/>
          </a:prstGeom>
          <a:solidFill>
            <a:schemeClr val="lt1"/>
          </a:solidFill>
          <a:ln cap="flat" cmpd="sng" w="25400">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rtl="0" algn="ctr">
              <a:spcBef>
                <a:spcPts val="0"/>
              </a:spcBef>
              <a:spcAft>
                <a:spcPts val="0"/>
              </a:spcAft>
              <a:buNone/>
            </a:pPr>
            <a:r>
              <a:rPr lang="nl-NL" sz="3600">
                <a:solidFill>
                  <a:schemeClr val="dk1"/>
                </a:solidFill>
                <a:latin typeface="Calibri"/>
                <a:ea typeface="Calibri"/>
                <a:cs typeface="Calibri"/>
                <a:sym typeface="Calibri"/>
              </a:rPr>
              <a:t>Historisch tijdvakkenoverzicht</a:t>
            </a:r>
            <a:endParaRPr>
              <a:solidFill>
                <a:schemeClr val="dk1"/>
              </a:solidFill>
            </a:endParaRPr>
          </a:p>
        </p:txBody>
      </p:sp>
      <p:sp>
        <p:nvSpPr>
          <p:cNvPr id="132" name="Google Shape;132;p16"/>
          <p:cNvSpPr txBox="1"/>
          <p:nvPr>
            <p:ph idx="1" type="subTitle"/>
          </p:nvPr>
        </p:nvSpPr>
        <p:spPr>
          <a:xfrm>
            <a:off x="2195513" y="4149725"/>
            <a:ext cx="4824412" cy="1295499"/>
          </a:xfrm>
          <a:prstGeom prst="rect">
            <a:avLst/>
          </a:prstGeom>
          <a:solidFill>
            <a:schemeClr val="lt1"/>
          </a:solidFill>
          <a:ln cap="flat" cmpd="sng" w="25400">
            <a:solidFill>
              <a:schemeClr val="dk1"/>
            </a:solidFill>
            <a:prstDash val="solid"/>
            <a:round/>
            <a:headEnd len="sm" w="sm" type="none"/>
            <a:tailEnd len="sm" w="sm" type="none"/>
          </a:ln>
        </p:spPr>
        <p:txBody>
          <a:bodyPr anchorCtr="0" anchor="t" bIns="45700" lIns="91425" spcFirstLastPara="1" rIns="91425" wrap="square" tIns="45700">
            <a:noAutofit/>
          </a:bodyPr>
          <a:lstStyle/>
          <a:p>
            <a:pPr indent="0" lvl="0" marL="0" rtl="0" algn="ctr">
              <a:lnSpc>
                <a:spcPct val="80000"/>
              </a:lnSpc>
              <a:spcBef>
                <a:spcPts val="0"/>
              </a:spcBef>
              <a:spcAft>
                <a:spcPts val="0"/>
              </a:spcAft>
              <a:buClr>
                <a:srgbClr val="898989"/>
              </a:buClr>
              <a:buSzPts val="2240"/>
              <a:buNone/>
            </a:pPr>
            <a:r>
              <a:rPr lang="nl-NL" sz="2240">
                <a:solidFill>
                  <a:srgbClr val="898989"/>
                </a:solidFill>
                <a:latin typeface="Calibri"/>
                <a:ea typeface="Calibri"/>
                <a:cs typeface="Calibri"/>
                <a:sym typeface="Calibri"/>
              </a:rPr>
              <a:t>HC 2  Tijdvak 2 </a:t>
            </a:r>
            <a:endParaRPr/>
          </a:p>
          <a:p>
            <a:pPr indent="0" lvl="0" marL="0" rtl="0" algn="ctr">
              <a:lnSpc>
                <a:spcPct val="80000"/>
              </a:lnSpc>
              <a:spcBef>
                <a:spcPts val="574"/>
              </a:spcBef>
              <a:spcAft>
                <a:spcPts val="0"/>
              </a:spcAft>
              <a:buClr>
                <a:srgbClr val="898989"/>
              </a:buClr>
              <a:buSzPts val="2870"/>
              <a:buFont typeface="Arial"/>
              <a:buNone/>
            </a:pPr>
            <a:r>
              <a:rPr lang="nl-NL" sz="2870">
                <a:solidFill>
                  <a:srgbClr val="898989"/>
                </a:solidFill>
                <a:latin typeface="Calibri"/>
                <a:ea typeface="Calibri"/>
                <a:cs typeface="Calibri"/>
                <a:sym typeface="Calibri"/>
              </a:rPr>
              <a:t>Tijd van Grieken en Romeinen</a:t>
            </a:r>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09" name="Shape 209"/>
        <p:cNvGrpSpPr/>
        <p:nvPr/>
      </p:nvGrpSpPr>
      <p:grpSpPr>
        <a:xfrm>
          <a:off x="0" y="0"/>
          <a:ext cx="0" cy="0"/>
          <a:chOff x="0" y="0"/>
          <a:chExt cx="0" cy="0"/>
        </a:xfrm>
      </p:grpSpPr>
      <p:sp>
        <p:nvSpPr>
          <p:cNvPr id="210" name="Google Shape;210;p25"/>
          <p:cNvSpPr txBox="1"/>
          <p:nvPr>
            <p:ph type="title"/>
          </p:nvPr>
        </p:nvSpPr>
        <p:spPr>
          <a:xfrm>
            <a:off x="4284663" y="274638"/>
            <a:ext cx="4402137" cy="1143000"/>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None/>
            </a:pPr>
            <a:r>
              <a:rPr lang="nl-NL" sz="4000"/>
              <a:t>Pausanias, 8.30.8</a:t>
            </a:r>
            <a:endParaRPr/>
          </a:p>
        </p:txBody>
      </p:sp>
      <p:sp>
        <p:nvSpPr>
          <p:cNvPr id="211" name="Google Shape;211;p25"/>
          <p:cNvSpPr txBox="1"/>
          <p:nvPr>
            <p:ph idx="1" type="body"/>
          </p:nvPr>
        </p:nvSpPr>
        <p:spPr>
          <a:xfrm>
            <a:off x="4500563" y="1600200"/>
            <a:ext cx="4186237" cy="4525963"/>
          </a:xfrm>
          <a:prstGeom prst="rect">
            <a:avLst/>
          </a:prstGeom>
          <a:noFill/>
          <a:ln>
            <a:noFill/>
          </a:ln>
        </p:spPr>
        <p:txBody>
          <a:bodyPr anchorCtr="0" anchor="t" bIns="45700" lIns="91425" spcFirstLastPara="1" rIns="91425" wrap="square" tIns="45700">
            <a:noAutofit/>
          </a:bodyPr>
          <a:lstStyle/>
          <a:p>
            <a:pPr indent="-342900" lvl="0" marL="342900" rtl="0" algn="l">
              <a:spcBef>
                <a:spcPts val="0"/>
              </a:spcBef>
              <a:spcAft>
                <a:spcPts val="0"/>
              </a:spcAft>
              <a:buClr>
                <a:schemeClr val="dk1"/>
              </a:buClr>
              <a:buSzPts val="3200"/>
              <a:buFont typeface="Arial"/>
              <a:buNone/>
            </a:pPr>
            <a:r>
              <a:rPr i="1" lang="nl-NL"/>
              <a:t>“Deze Polybius schreef ook een geschiedenis van de Romeinen”</a:t>
            </a:r>
            <a:endParaRPr/>
          </a:p>
          <a:p>
            <a:pPr indent="-342900" lvl="0" marL="342900" rtl="0" algn="l">
              <a:spcBef>
                <a:spcPts val="640"/>
              </a:spcBef>
              <a:spcAft>
                <a:spcPts val="0"/>
              </a:spcAft>
              <a:buClr>
                <a:schemeClr val="dk1"/>
              </a:buClr>
              <a:buSzPts val="3200"/>
              <a:buFont typeface="Arial"/>
              <a:buNone/>
            </a:pPr>
            <a:r>
              <a:t/>
            </a:r>
            <a:endParaRPr i="1"/>
          </a:p>
          <a:p>
            <a:pPr indent="-342900" lvl="0" marL="342900" rtl="0" algn="l">
              <a:spcBef>
                <a:spcPts val="640"/>
              </a:spcBef>
              <a:spcAft>
                <a:spcPts val="0"/>
              </a:spcAft>
              <a:buClr>
                <a:schemeClr val="dk1"/>
              </a:buClr>
              <a:buSzPts val="3200"/>
              <a:buChar char=" "/>
            </a:pPr>
            <a:r>
              <a:rPr lang="nl-NL"/>
              <a:t>Belangrijke bron</a:t>
            </a:r>
            <a:endParaRPr/>
          </a:p>
          <a:p>
            <a:pPr indent="-342900" lvl="0" marL="342900" rtl="0" algn="l">
              <a:spcBef>
                <a:spcPts val="640"/>
              </a:spcBef>
              <a:spcAft>
                <a:spcPts val="0"/>
              </a:spcAft>
              <a:buClr>
                <a:schemeClr val="dk1"/>
              </a:buClr>
              <a:buSzPts val="3200"/>
              <a:buFont typeface="Arial"/>
              <a:buNone/>
            </a:pPr>
            <a:r>
              <a:t/>
            </a:r>
            <a:endParaRPr/>
          </a:p>
          <a:p>
            <a:pPr indent="-139700" lvl="0" marL="342900" rtl="0" algn="l">
              <a:spcBef>
                <a:spcPts val="640"/>
              </a:spcBef>
              <a:spcAft>
                <a:spcPts val="0"/>
              </a:spcAft>
              <a:buClr>
                <a:schemeClr val="dk1"/>
              </a:buClr>
              <a:buSzPts val="3200"/>
              <a:buNone/>
            </a:pPr>
            <a:r>
              <a:t/>
            </a:r>
            <a:endParaRPr i="1"/>
          </a:p>
        </p:txBody>
      </p:sp>
      <p:pic>
        <p:nvPicPr>
          <p:cNvPr descr="1001004004731675" id="212" name="Google Shape;212;p25"/>
          <p:cNvPicPr preferRelativeResize="0"/>
          <p:nvPr/>
        </p:nvPicPr>
        <p:blipFill rotWithShape="1">
          <a:blip r:embed="rId3">
            <a:alphaModFix/>
          </a:blip>
          <a:srcRect b="0" l="0" r="0" t="0"/>
          <a:stretch/>
        </p:blipFill>
        <p:spPr>
          <a:xfrm>
            <a:off x="539750" y="333375"/>
            <a:ext cx="3860800" cy="5903913"/>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17" name="Shape 217"/>
        <p:cNvGrpSpPr/>
        <p:nvPr/>
      </p:nvGrpSpPr>
      <p:grpSpPr>
        <a:xfrm>
          <a:off x="0" y="0"/>
          <a:ext cx="0" cy="0"/>
          <a:chOff x="0" y="0"/>
          <a:chExt cx="0" cy="0"/>
        </a:xfrm>
      </p:grpSpPr>
      <p:sp>
        <p:nvSpPr>
          <p:cNvPr id="218" name="Google Shape;218;p26"/>
          <p:cNvSpPr txBox="1"/>
          <p:nvPr>
            <p:ph type="title"/>
          </p:nvPr>
        </p:nvSpPr>
        <p:spPr>
          <a:xfrm>
            <a:off x="822960" y="286604"/>
            <a:ext cx="7543800" cy="1450800"/>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None/>
            </a:pPr>
            <a:r>
              <a:rPr lang="nl-NL"/>
              <a:t>Waarom Polybius?</a:t>
            </a:r>
            <a:endParaRPr/>
          </a:p>
        </p:txBody>
      </p:sp>
      <p:sp>
        <p:nvSpPr>
          <p:cNvPr id="219" name="Google Shape;219;p26"/>
          <p:cNvSpPr txBox="1"/>
          <p:nvPr>
            <p:ph idx="1" type="body"/>
          </p:nvPr>
        </p:nvSpPr>
        <p:spPr>
          <a:xfrm>
            <a:off x="822959" y="1845734"/>
            <a:ext cx="7543800" cy="4023300"/>
          </a:xfrm>
          <a:prstGeom prst="rect">
            <a:avLst/>
          </a:prstGeom>
          <a:noFill/>
          <a:ln>
            <a:noFill/>
          </a:ln>
        </p:spPr>
        <p:txBody>
          <a:bodyPr anchorCtr="0" anchor="t" bIns="45700" lIns="91425" spcFirstLastPara="1" rIns="91425" wrap="square" tIns="45700">
            <a:noAutofit/>
          </a:bodyPr>
          <a:lstStyle/>
          <a:p>
            <a:pPr indent="-342900" lvl="0" marL="342900" rtl="0" algn="l">
              <a:spcBef>
                <a:spcPts val="0"/>
              </a:spcBef>
              <a:spcAft>
                <a:spcPts val="0"/>
              </a:spcAft>
              <a:buClr>
                <a:schemeClr val="dk1"/>
              </a:buClr>
              <a:buSzPts val="3200"/>
              <a:buChar char=" "/>
            </a:pPr>
            <a:r>
              <a:rPr lang="nl-NL"/>
              <a:t>Geschiedschrijver, geschiedfilosoof</a:t>
            </a:r>
            <a:endParaRPr/>
          </a:p>
          <a:p>
            <a:pPr indent="-342900" lvl="0" marL="342900" rtl="0" algn="l">
              <a:spcBef>
                <a:spcPts val="640"/>
              </a:spcBef>
              <a:spcAft>
                <a:spcPts val="0"/>
              </a:spcAft>
              <a:buClr>
                <a:schemeClr val="dk1"/>
              </a:buClr>
              <a:buSzPts val="3200"/>
              <a:buChar char=" "/>
            </a:pPr>
            <a:r>
              <a:rPr lang="nl-NL"/>
              <a:t>Mentor en leraar</a:t>
            </a:r>
            <a:endParaRPr/>
          </a:p>
          <a:p>
            <a:pPr indent="-342900" lvl="0" marL="342900" rtl="0" algn="l">
              <a:spcBef>
                <a:spcPts val="640"/>
              </a:spcBef>
              <a:spcAft>
                <a:spcPts val="0"/>
              </a:spcAft>
              <a:buClr>
                <a:schemeClr val="dk1"/>
              </a:buClr>
              <a:buSzPts val="3200"/>
              <a:buChar char=" "/>
            </a:pPr>
            <a:r>
              <a:rPr lang="nl-NL"/>
              <a:t>Onderbelichte periode</a:t>
            </a:r>
            <a:endParaRPr/>
          </a:p>
          <a:p>
            <a:pPr indent="-342900" lvl="0" marL="342900" rtl="0" algn="l">
              <a:spcBef>
                <a:spcPts val="640"/>
              </a:spcBef>
              <a:spcAft>
                <a:spcPts val="0"/>
              </a:spcAft>
              <a:buClr>
                <a:schemeClr val="dk1"/>
              </a:buClr>
              <a:buSzPts val="3200"/>
              <a:buChar char=" "/>
            </a:pPr>
            <a:r>
              <a:rPr lang="nl-NL"/>
              <a:t>Brug tussen ‘Grieken en Romeinen’</a:t>
            </a:r>
            <a:endParaRPr/>
          </a:p>
          <a:p>
            <a:pPr indent="-139700" lvl="0" marL="342900" rtl="0" algn="l">
              <a:spcBef>
                <a:spcPts val="640"/>
              </a:spcBef>
              <a:spcAft>
                <a:spcPts val="0"/>
              </a:spcAft>
              <a:buClr>
                <a:schemeClr val="dk1"/>
              </a:buClr>
              <a:buSzPts val="3200"/>
              <a:buNone/>
            </a:pPr>
            <a:r>
              <a:t/>
            </a:r>
            <a:endParaRPr/>
          </a:p>
        </p:txBody>
      </p:sp>
      <p:sp>
        <p:nvSpPr>
          <p:cNvPr id="220" name="Google Shape;220;p26"/>
          <p:cNvSpPr/>
          <p:nvPr/>
        </p:nvSpPr>
        <p:spPr>
          <a:xfrm>
            <a:off x="1835696" y="5877272"/>
            <a:ext cx="648072" cy="864096"/>
          </a:xfrm>
          <a:prstGeom prst="rect">
            <a:avLst/>
          </a:prstGeom>
          <a:noFill/>
          <a:ln cap="flat" cmpd="sng" w="25400">
            <a:solidFill>
              <a:schemeClr val="accent2"/>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2000" u="none" cap="none" strike="noStrike">
              <a:solidFill>
                <a:schemeClr val="dk1"/>
              </a:solidFill>
              <a:latin typeface="Arial"/>
              <a:ea typeface="Arial"/>
              <a:cs typeface="Arial"/>
              <a:sym typeface="Arial"/>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25" name="Shape 225"/>
        <p:cNvGrpSpPr/>
        <p:nvPr/>
      </p:nvGrpSpPr>
      <p:grpSpPr>
        <a:xfrm>
          <a:off x="0" y="0"/>
          <a:ext cx="0" cy="0"/>
          <a:chOff x="0" y="0"/>
          <a:chExt cx="0" cy="0"/>
        </a:xfrm>
      </p:grpSpPr>
      <p:sp>
        <p:nvSpPr>
          <p:cNvPr id="226" name="Google Shape;226;p27"/>
          <p:cNvSpPr txBox="1"/>
          <p:nvPr>
            <p:ph type="title"/>
          </p:nvPr>
        </p:nvSpPr>
        <p:spPr>
          <a:xfrm>
            <a:off x="822960" y="286604"/>
            <a:ext cx="7543800" cy="1450800"/>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None/>
            </a:pPr>
            <a:r>
              <a:rPr lang="nl-NL"/>
              <a:t>Kenmerkende aspecten</a:t>
            </a:r>
            <a:endParaRPr/>
          </a:p>
        </p:txBody>
      </p:sp>
      <p:sp>
        <p:nvSpPr>
          <p:cNvPr id="227" name="Google Shape;227;p27"/>
          <p:cNvSpPr txBox="1"/>
          <p:nvPr>
            <p:ph idx="1" type="body"/>
          </p:nvPr>
        </p:nvSpPr>
        <p:spPr>
          <a:xfrm>
            <a:off x="457200" y="1417638"/>
            <a:ext cx="8229600" cy="4525963"/>
          </a:xfrm>
          <a:prstGeom prst="rect">
            <a:avLst/>
          </a:prstGeom>
          <a:noFill/>
          <a:ln>
            <a:noFill/>
          </a:ln>
        </p:spPr>
        <p:txBody>
          <a:bodyPr anchorCtr="0" anchor="t" bIns="45700" lIns="91425" spcFirstLastPara="1" rIns="91425" wrap="square" tIns="45700">
            <a:noAutofit/>
          </a:bodyPr>
          <a:lstStyle/>
          <a:p>
            <a:pPr indent="-342900" lvl="0" marL="342900" rtl="0" algn="l">
              <a:spcBef>
                <a:spcPts val="0"/>
              </a:spcBef>
              <a:spcAft>
                <a:spcPts val="0"/>
              </a:spcAft>
              <a:buClr>
                <a:schemeClr val="dk1"/>
              </a:buClr>
              <a:buSzPts val="2600"/>
              <a:buChar char=" "/>
            </a:pPr>
            <a:r>
              <a:rPr lang="nl-NL" sz="2600"/>
              <a:t>De klassieke vormentaal van de Grieks-Romeinse cultuur</a:t>
            </a:r>
            <a:endParaRPr/>
          </a:p>
          <a:p>
            <a:pPr indent="-342900" lvl="0" marL="342900" rtl="0" algn="l">
              <a:spcBef>
                <a:spcPts val="520"/>
              </a:spcBef>
              <a:spcAft>
                <a:spcPts val="0"/>
              </a:spcAft>
              <a:buClr>
                <a:schemeClr val="dk1"/>
              </a:buClr>
              <a:buSzPts val="2600"/>
              <a:buChar char=" "/>
            </a:pPr>
            <a:r>
              <a:rPr lang="nl-NL" sz="2600"/>
              <a:t>De groei van het Romeinse imperium waardoor de Grieks-Romeinse cultuur zich in Europa verspreidde</a:t>
            </a:r>
            <a:endParaRPr/>
          </a:p>
          <a:p>
            <a:pPr indent="-342900" lvl="0" marL="342900" rtl="0" algn="l">
              <a:spcBef>
                <a:spcPts val="520"/>
              </a:spcBef>
              <a:spcAft>
                <a:spcPts val="0"/>
              </a:spcAft>
              <a:buClr>
                <a:schemeClr val="dk1"/>
              </a:buClr>
              <a:buSzPts val="2600"/>
              <a:buChar char=" "/>
            </a:pPr>
            <a:r>
              <a:rPr lang="nl-NL" sz="2600"/>
              <a:t>De ontwikkeling van wetenschappelijk denken en het denken over burgerschap en politiek in Griekse stadstaten</a:t>
            </a:r>
            <a:endParaRPr/>
          </a:p>
          <a:p>
            <a:pPr indent="-342900" lvl="0" marL="342900" rtl="0" algn="l">
              <a:spcBef>
                <a:spcPts val="520"/>
              </a:spcBef>
              <a:spcAft>
                <a:spcPts val="0"/>
              </a:spcAft>
              <a:buClr>
                <a:schemeClr val="dk1"/>
              </a:buClr>
              <a:buSzPts val="2600"/>
              <a:buChar char=" "/>
            </a:pPr>
            <a:r>
              <a:rPr lang="nl-NL" sz="2600"/>
              <a:t>De ontwikkeling van het jodendom en christendom als de eerste monotheïstische godsdiensten</a:t>
            </a:r>
            <a:endParaRPr/>
          </a:p>
          <a:p>
            <a:pPr indent="-342900" lvl="0" marL="342900" rtl="0" algn="l">
              <a:spcBef>
                <a:spcPts val="520"/>
              </a:spcBef>
              <a:spcAft>
                <a:spcPts val="0"/>
              </a:spcAft>
              <a:buClr>
                <a:schemeClr val="dk1"/>
              </a:buClr>
              <a:buSzPts val="2600"/>
              <a:buChar char=" "/>
            </a:pPr>
            <a:r>
              <a:rPr lang="nl-NL" sz="2600"/>
              <a:t>De confrontatie tussen de Grieks-Romeinse cultuur en de Germaanse cultuur van Noordwest-Europa</a:t>
            </a:r>
            <a:endParaRPr/>
          </a:p>
          <a:p>
            <a:pPr indent="-114300" lvl="0" marL="342900" rtl="0" algn="l">
              <a:spcBef>
                <a:spcPts val="720"/>
              </a:spcBef>
              <a:spcAft>
                <a:spcPts val="0"/>
              </a:spcAft>
              <a:buClr>
                <a:schemeClr val="dk1"/>
              </a:buClr>
              <a:buSzPts val="3600"/>
              <a:buNone/>
            </a:pPr>
            <a:r>
              <a:t/>
            </a:r>
            <a:endParaRPr sz="3600"/>
          </a:p>
        </p:txBody>
      </p:sp>
      <p:sp>
        <p:nvSpPr>
          <p:cNvPr id="228" name="Google Shape;228;p27"/>
          <p:cNvSpPr/>
          <p:nvPr/>
        </p:nvSpPr>
        <p:spPr>
          <a:xfrm>
            <a:off x="1835696" y="5877272"/>
            <a:ext cx="648072" cy="864096"/>
          </a:xfrm>
          <a:prstGeom prst="rect">
            <a:avLst/>
          </a:prstGeom>
          <a:noFill/>
          <a:ln cap="flat" cmpd="sng" w="25400">
            <a:solidFill>
              <a:schemeClr val="accent2"/>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2000" u="none" cap="none" strike="noStrike">
              <a:solidFill>
                <a:schemeClr val="dk1"/>
              </a:solidFill>
              <a:latin typeface="Arial"/>
              <a:ea typeface="Arial"/>
              <a:cs typeface="Arial"/>
              <a:sym typeface="Arial"/>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33" name="Shape 233"/>
        <p:cNvGrpSpPr/>
        <p:nvPr/>
      </p:nvGrpSpPr>
      <p:grpSpPr>
        <a:xfrm>
          <a:off x="0" y="0"/>
          <a:ext cx="0" cy="0"/>
          <a:chOff x="0" y="0"/>
          <a:chExt cx="0" cy="0"/>
        </a:xfrm>
      </p:grpSpPr>
      <p:sp>
        <p:nvSpPr>
          <p:cNvPr id="234" name="Google Shape;234;p28"/>
          <p:cNvSpPr txBox="1"/>
          <p:nvPr>
            <p:ph type="title"/>
          </p:nvPr>
        </p:nvSpPr>
        <p:spPr>
          <a:xfrm>
            <a:off x="822960" y="286604"/>
            <a:ext cx="7543800" cy="1450800"/>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None/>
            </a:pPr>
            <a:r>
              <a:rPr lang="nl-NL"/>
              <a:t>Klassieke vormentaal</a:t>
            </a:r>
            <a:endParaRPr/>
          </a:p>
        </p:txBody>
      </p:sp>
      <p:sp>
        <p:nvSpPr>
          <p:cNvPr id="235" name="Google Shape;235;p28"/>
          <p:cNvSpPr txBox="1"/>
          <p:nvPr>
            <p:ph idx="1" type="body"/>
          </p:nvPr>
        </p:nvSpPr>
        <p:spPr>
          <a:xfrm>
            <a:off x="822959" y="1845734"/>
            <a:ext cx="7543800" cy="4023300"/>
          </a:xfrm>
          <a:prstGeom prst="rect">
            <a:avLst/>
          </a:prstGeom>
          <a:noFill/>
          <a:ln>
            <a:noFill/>
          </a:ln>
        </p:spPr>
        <p:txBody>
          <a:bodyPr anchorCtr="0" anchor="t" bIns="45700" lIns="91425" spcFirstLastPara="1" rIns="91425" wrap="square" tIns="45700">
            <a:noAutofit/>
          </a:bodyPr>
          <a:lstStyle/>
          <a:p>
            <a:pPr indent="-342900" lvl="0" marL="342900" rtl="0" algn="l">
              <a:spcBef>
                <a:spcPts val="0"/>
              </a:spcBef>
              <a:spcAft>
                <a:spcPts val="0"/>
              </a:spcAft>
              <a:buClr>
                <a:schemeClr val="dk1"/>
              </a:buClr>
              <a:buSzPts val="3200"/>
              <a:buChar char=" "/>
            </a:pPr>
            <a:r>
              <a:rPr lang="nl-NL"/>
              <a:t>Griekse bouwkunst: </a:t>
            </a:r>
            <a:endParaRPr/>
          </a:p>
          <a:p>
            <a:pPr indent="-285750" lvl="1" marL="742950" rtl="0" algn="l">
              <a:spcBef>
                <a:spcPts val="560"/>
              </a:spcBef>
              <a:spcAft>
                <a:spcPts val="0"/>
              </a:spcAft>
              <a:buClr>
                <a:schemeClr val="dk1"/>
              </a:buClr>
              <a:buSzPts val="2800"/>
              <a:buChar char="◦"/>
            </a:pPr>
            <a:r>
              <a:rPr lang="nl-NL"/>
              <a:t>Dorisch, Ionisch &amp; Korinthisch</a:t>
            </a:r>
            <a:endParaRPr/>
          </a:p>
          <a:p>
            <a:pPr indent="0" lvl="1" marL="457200" rtl="0" algn="l">
              <a:spcBef>
                <a:spcPts val="560"/>
              </a:spcBef>
              <a:spcAft>
                <a:spcPts val="0"/>
              </a:spcAft>
              <a:buClr>
                <a:schemeClr val="dk1"/>
              </a:buClr>
              <a:buSzPts val="2800"/>
              <a:buNone/>
            </a:pPr>
            <a:r>
              <a:t/>
            </a:r>
            <a:endParaRPr/>
          </a:p>
        </p:txBody>
      </p:sp>
      <p:pic>
        <p:nvPicPr>
          <p:cNvPr descr="http://threeships.timerime.com/users/16861/media/Kunst4.jpg" id="236" name="Google Shape;236;p28"/>
          <p:cNvPicPr preferRelativeResize="0"/>
          <p:nvPr/>
        </p:nvPicPr>
        <p:blipFill rotWithShape="1">
          <a:blip r:embed="rId3">
            <a:alphaModFix/>
          </a:blip>
          <a:srcRect b="0" l="0" r="0" t="0"/>
          <a:stretch/>
        </p:blipFill>
        <p:spPr>
          <a:xfrm>
            <a:off x="4355976" y="2708920"/>
            <a:ext cx="4644008" cy="3947408"/>
          </a:xfrm>
          <a:prstGeom prst="rect">
            <a:avLst/>
          </a:prstGeom>
          <a:noFill/>
          <a:ln>
            <a:noFill/>
          </a:ln>
        </p:spPr>
      </p:pic>
      <p:sp>
        <p:nvSpPr>
          <p:cNvPr id="237" name="Google Shape;237;p28"/>
          <p:cNvSpPr/>
          <p:nvPr/>
        </p:nvSpPr>
        <p:spPr>
          <a:xfrm>
            <a:off x="1835696" y="5877272"/>
            <a:ext cx="648072" cy="864096"/>
          </a:xfrm>
          <a:prstGeom prst="rect">
            <a:avLst/>
          </a:prstGeom>
          <a:noFill/>
          <a:ln cap="flat" cmpd="sng" w="25400">
            <a:solidFill>
              <a:schemeClr val="accent2"/>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2000" u="none" cap="none" strike="noStrike">
              <a:solidFill>
                <a:schemeClr val="dk1"/>
              </a:solidFill>
              <a:latin typeface="Arial"/>
              <a:ea typeface="Arial"/>
              <a:cs typeface="Arial"/>
              <a:sym typeface="Arial"/>
            </a:endParaRPr>
          </a:p>
        </p:txBody>
      </p:sp>
      <p:pic>
        <p:nvPicPr>
          <p:cNvPr descr="https://cluster6-files.instructure.com/courses/200544/files/2586299/course%20files/06-Greece-Classical/Parthenon-angle-view.jpg" id="238" name="Google Shape;238;p28"/>
          <p:cNvPicPr preferRelativeResize="0"/>
          <p:nvPr/>
        </p:nvPicPr>
        <p:blipFill rotWithShape="1">
          <a:blip r:embed="rId4">
            <a:alphaModFix/>
          </a:blip>
          <a:srcRect b="0" l="0" r="0" t="0"/>
          <a:stretch/>
        </p:blipFill>
        <p:spPr>
          <a:xfrm>
            <a:off x="428745" y="3043323"/>
            <a:ext cx="3719264" cy="2670432"/>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43" name="Shape 243"/>
        <p:cNvGrpSpPr/>
        <p:nvPr/>
      </p:nvGrpSpPr>
      <p:grpSpPr>
        <a:xfrm>
          <a:off x="0" y="0"/>
          <a:ext cx="0" cy="0"/>
          <a:chOff x="0" y="0"/>
          <a:chExt cx="0" cy="0"/>
        </a:xfrm>
      </p:grpSpPr>
      <p:sp>
        <p:nvSpPr>
          <p:cNvPr id="244" name="Google Shape;244;p29"/>
          <p:cNvSpPr txBox="1"/>
          <p:nvPr>
            <p:ph type="title"/>
          </p:nvPr>
        </p:nvSpPr>
        <p:spPr>
          <a:xfrm>
            <a:off x="822960" y="286604"/>
            <a:ext cx="7543800" cy="1450800"/>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None/>
            </a:pPr>
            <a:r>
              <a:rPr lang="nl-NL"/>
              <a:t>Klassieke vormentaal</a:t>
            </a:r>
            <a:endParaRPr/>
          </a:p>
        </p:txBody>
      </p:sp>
      <p:sp>
        <p:nvSpPr>
          <p:cNvPr id="245" name="Google Shape;245;p29"/>
          <p:cNvSpPr txBox="1"/>
          <p:nvPr>
            <p:ph idx="1" type="body"/>
          </p:nvPr>
        </p:nvSpPr>
        <p:spPr>
          <a:xfrm>
            <a:off x="822959" y="1845734"/>
            <a:ext cx="7543800" cy="4023300"/>
          </a:xfrm>
          <a:prstGeom prst="rect">
            <a:avLst/>
          </a:prstGeom>
          <a:noFill/>
          <a:ln>
            <a:noFill/>
          </a:ln>
        </p:spPr>
        <p:txBody>
          <a:bodyPr anchorCtr="0" anchor="t" bIns="45700" lIns="91425" spcFirstLastPara="1" rIns="91425" wrap="square" tIns="45700">
            <a:noAutofit/>
          </a:bodyPr>
          <a:lstStyle/>
          <a:p>
            <a:pPr indent="-342900" lvl="0" marL="342900" rtl="0" algn="l">
              <a:spcBef>
                <a:spcPts val="0"/>
              </a:spcBef>
              <a:spcAft>
                <a:spcPts val="0"/>
              </a:spcAft>
              <a:buClr>
                <a:schemeClr val="dk1"/>
              </a:buClr>
              <a:buSzPts val="3200"/>
              <a:buChar char=" "/>
            </a:pPr>
            <a:r>
              <a:rPr lang="nl-NL"/>
              <a:t>Griekse bouwkunst: </a:t>
            </a:r>
            <a:endParaRPr/>
          </a:p>
          <a:p>
            <a:pPr indent="-285750" lvl="1" marL="742950" rtl="0" algn="l">
              <a:spcBef>
                <a:spcPts val="560"/>
              </a:spcBef>
              <a:spcAft>
                <a:spcPts val="0"/>
              </a:spcAft>
              <a:buClr>
                <a:schemeClr val="dk1"/>
              </a:buClr>
              <a:buSzPts val="2800"/>
              <a:buChar char="◦"/>
            </a:pPr>
            <a:r>
              <a:rPr lang="nl-NL"/>
              <a:t>Dorisch, Ionisch &amp; Korinthisch</a:t>
            </a:r>
            <a:endParaRPr/>
          </a:p>
          <a:p>
            <a:pPr indent="-342900" lvl="0" marL="342900" rtl="0" algn="l">
              <a:spcBef>
                <a:spcPts val="640"/>
              </a:spcBef>
              <a:spcAft>
                <a:spcPts val="0"/>
              </a:spcAft>
              <a:buClr>
                <a:schemeClr val="dk1"/>
              </a:buClr>
              <a:buSzPts val="3200"/>
              <a:buChar char=" "/>
            </a:pPr>
            <a:r>
              <a:rPr lang="nl-NL"/>
              <a:t>Romeinse bouwkunst:</a:t>
            </a:r>
            <a:endParaRPr/>
          </a:p>
          <a:p>
            <a:pPr indent="-285750" lvl="1" marL="742950" rtl="0" algn="l">
              <a:spcBef>
                <a:spcPts val="560"/>
              </a:spcBef>
              <a:spcAft>
                <a:spcPts val="0"/>
              </a:spcAft>
              <a:buClr>
                <a:schemeClr val="dk1"/>
              </a:buClr>
              <a:buSzPts val="2800"/>
              <a:buChar char="◦"/>
            </a:pPr>
            <a:r>
              <a:rPr lang="nl-NL"/>
              <a:t>Koepels, bogen: Pantheon, Aquaduct</a:t>
            </a:r>
            <a:endParaRPr/>
          </a:p>
        </p:txBody>
      </p:sp>
      <p:pic>
        <p:nvPicPr>
          <p:cNvPr descr="http://www.daramccarthy.com/images/rome/pantheon/pantheon-dome-inside.jpg" id="246" name="Google Shape;246;p29"/>
          <p:cNvPicPr preferRelativeResize="0"/>
          <p:nvPr/>
        </p:nvPicPr>
        <p:blipFill rotWithShape="1">
          <a:blip r:embed="rId3">
            <a:alphaModFix/>
          </a:blip>
          <a:srcRect b="0" l="0" r="0" t="0"/>
          <a:stretch/>
        </p:blipFill>
        <p:spPr>
          <a:xfrm>
            <a:off x="457200" y="3806793"/>
            <a:ext cx="3973559" cy="2622549"/>
          </a:xfrm>
          <a:prstGeom prst="rect">
            <a:avLst/>
          </a:prstGeom>
          <a:noFill/>
          <a:ln>
            <a:noFill/>
          </a:ln>
        </p:spPr>
      </p:pic>
      <p:pic>
        <p:nvPicPr>
          <p:cNvPr descr="http://www.grenswetenschap.nl/images/artikelfoto/TR%20Aquaduct%205%20090313.jpg" id="247" name="Google Shape;247;p29"/>
          <p:cNvPicPr preferRelativeResize="0"/>
          <p:nvPr/>
        </p:nvPicPr>
        <p:blipFill rotWithShape="1">
          <a:blip r:embed="rId4">
            <a:alphaModFix/>
          </a:blip>
          <a:srcRect b="0" l="0" r="0" t="0"/>
          <a:stretch/>
        </p:blipFill>
        <p:spPr>
          <a:xfrm>
            <a:off x="4638675" y="3806793"/>
            <a:ext cx="3966489" cy="2622549"/>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52" name="Shape 252"/>
        <p:cNvGrpSpPr/>
        <p:nvPr/>
      </p:nvGrpSpPr>
      <p:grpSpPr>
        <a:xfrm>
          <a:off x="0" y="0"/>
          <a:ext cx="0" cy="0"/>
          <a:chOff x="0" y="0"/>
          <a:chExt cx="0" cy="0"/>
        </a:xfrm>
      </p:grpSpPr>
      <p:sp>
        <p:nvSpPr>
          <p:cNvPr id="253" name="Google Shape;253;p30"/>
          <p:cNvSpPr txBox="1"/>
          <p:nvPr>
            <p:ph type="title"/>
          </p:nvPr>
        </p:nvSpPr>
        <p:spPr>
          <a:xfrm>
            <a:off x="822960" y="286604"/>
            <a:ext cx="7543800" cy="1450800"/>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None/>
            </a:pPr>
            <a:r>
              <a:rPr lang="nl-NL"/>
              <a:t>Klassieke vormentaal</a:t>
            </a:r>
            <a:endParaRPr/>
          </a:p>
        </p:txBody>
      </p:sp>
      <p:sp>
        <p:nvSpPr>
          <p:cNvPr id="254" name="Google Shape;254;p30"/>
          <p:cNvSpPr txBox="1"/>
          <p:nvPr>
            <p:ph idx="1" type="body"/>
          </p:nvPr>
        </p:nvSpPr>
        <p:spPr>
          <a:xfrm>
            <a:off x="822959" y="1845734"/>
            <a:ext cx="7543800" cy="4023300"/>
          </a:xfrm>
          <a:prstGeom prst="rect">
            <a:avLst/>
          </a:prstGeom>
          <a:noFill/>
          <a:ln>
            <a:noFill/>
          </a:ln>
        </p:spPr>
        <p:txBody>
          <a:bodyPr anchorCtr="0" anchor="t" bIns="45700" lIns="91425" spcFirstLastPara="1" rIns="91425" wrap="square" tIns="45700">
            <a:noAutofit/>
          </a:bodyPr>
          <a:lstStyle/>
          <a:p>
            <a:pPr indent="-342900" lvl="0" marL="342900" rtl="0" algn="l">
              <a:spcBef>
                <a:spcPts val="0"/>
              </a:spcBef>
              <a:spcAft>
                <a:spcPts val="0"/>
              </a:spcAft>
              <a:buClr>
                <a:srgbClr val="C5D8F1"/>
              </a:buClr>
              <a:buSzPts val="3200"/>
              <a:buChar char=" "/>
            </a:pPr>
            <a:r>
              <a:rPr lang="nl-NL">
                <a:solidFill>
                  <a:srgbClr val="C5D8F1"/>
                </a:solidFill>
              </a:rPr>
              <a:t>Griekse bouwkunst: </a:t>
            </a:r>
            <a:endParaRPr/>
          </a:p>
          <a:p>
            <a:pPr indent="-285750" lvl="1" marL="742950" rtl="0" algn="l">
              <a:spcBef>
                <a:spcPts val="560"/>
              </a:spcBef>
              <a:spcAft>
                <a:spcPts val="0"/>
              </a:spcAft>
              <a:buClr>
                <a:srgbClr val="C5D8F1"/>
              </a:buClr>
              <a:buSzPts val="2800"/>
              <a:buChar char="◦"/>
            </a:pPr>
            <a:r>
              <a:rPr lang="nl-NL">
                <a:solidFill>
                  <a:srgbClr val="C5D8F1"/>
                </a:solidFill>
              </a:rPr>
              <a:t>Dorisch, Ionisch &amp; Korinthisch</a:t>
            </a:r>
            <a:endParaRPr/>
          </a:p>
          <a:p>
            <a:pPr indent="-342900" lvl="0" marL="342900" rtl="0" algn="l">
              <a:spcBef>
                <a:spcPts val="640"/>
              </a:spcBef>
              <a:spcAft>
                <a:spcPts val="0"/>
              </a:spcAft>
              <a:buClr>
                <a:srgbClr val="C5D8F1"/>
              </a:buClr>
              <a:buSzPts val="3200"/>
              <a:buChar char=" "/>
            </a:pPr>
            <a:r>
              <a:rPr lang="nl-NL">
                <a:solidFill>
                  <a:srgbClr val="C5D8F1"/>
                </a:solidFill>
              </a:rPr>
              <a:t>Romeinse bouwkunst:</a:t>
            </a:r>
            <a:endParaRPr/>
          </a:p>
          <a:p>
            <a:pPr indent="-285750" lvl="1" marL="742950" rtl="0" algn="l">
              <a:spcBef>
                <a:spcPts val="560"/>
              </a:spcBef>
              <a:spcAft>
                <a:spcPts val="0"/>
              </a:spcAft>
              <a:buClr>
                <a:srgbClr val="C5D8F1"/>
              </a:buClr>
              <a:buSzPts val="2800"/>
              <a:buChar char="◦"/>
            </a:pPr>
            <a:r>
              <a:rPr lang="nl-NL">
                <a:solidFill>
                  <a:srgbClr val="C5D8F1"/>
                </a:solidFill>
              </a:rPr>
              <a:t>Koepels, bogen: Pantheon, Aquaduct</a:t>
            </a:r>
            <a:endParaRPr/>
          </a:p>
          <a:p>
            <a:pPr indent="-342900" lvl="0" marL="342900" rtl="0" algn="l">
              <a:spcBef>
                <a:spcPts val="640"/>
              </a:spcBef>
              <a:spcAft>
                <a:spcPts val="0"/>
              </a:spcAft>
              <a:buClr>
                <a:schemeClr val="dk1"/>
              </a:buClr>
              <a:buSzPts val="3200"/>
              <a:buChar char=" "/>
            </a:pPr>
            <a:r>
              <a:rPr lang="nl-NL"/>
              <a:t>Griekse beeldhouwkunst: </a:t>
            </a:r>
            <a:endParaRPr/>
          </a:p>
          <a:p>
            <a:pPr indent="-285750" lvl="1" marL="742950" rtl="0" algn="l">
              <a:spcBef>
                <a:spcPts val="560"/>
              </a:spcBef>
              <a:spcAft>
                <a:spcPts val="0"/>
              </a:spcAft>
              <a:buClr>
                <a:schemeClr val="dk1"/>
              </a:buClr>
              <a:buSzPts val="2800"/>
              <a:buChar char="◦"/>
            </a:pPr>
            <a:r>
              <a:rPr lang="nl-NL"/>
              <a:t>Archaïsch, klassiek &amp; hellenistisch</a:t>
            </a:r>
            <a:endParaRPr/>
          </a:p>
          <a:p>
            <a:pPr indent="-107950" lvl="1" marL="742950" rtl="0" algn="l">
              <a:spcBef>
                <a:spcPts val="560"/>
              </a:spcBef>
              <a:spcAft>
                <a:spcPts val="0"/>
              </a:spcAft>
              <a:buClr>
                <a:schemeClr val="dk1"/>
              </a:buClr>
              <a:buSzPts val="2800"/>
              <a:buNone/>
            </a:pPr>
            <a:r>
              <a:t/>
            </a:r>
            <a:endParaRPr/>
          </a:p>
        </p:txBody>
      </p:sp>
      <p:pic>
        <p:nvPicPr>
          <p:cNvPr descr="http://www.comicbookreligion.com/img/a/l/Alexander_the_Great.jpg" id="255" name="Google Shape;255;p30"/>
          <p:cNvPicPr preferRelativeResize="0"/>
          <p:nvPr/>
        </p:nvPicPr>
        <p:blipFill rotWithShape="1">
          <a:blip r:embed="rId3">
            <a:alphaModFix/>
          </a:blip>
          <a:srcRect b="0" l="0" r="0" t="0"/>
          <a:stretch/>
        </p:blipFill>
        <p:spPr>
          <a:xfrm>
            <a:off x="5364088" y="1074100"/>
            <a:ext cx="1814918" cy="2808348"/>
          </a:xfrm>
          <a:prstGeom prst="rect">
            <a:avLst/>
          </a:prstGeom>
          <a:noFill/>
          <a:ln>
            <a:noFill/>
          </a:ln>
        </p:spPr>
      </p:pic>
      <p:pic>
        <p:nvPicPr>
          <p:cNvPr descr="http://www.caitloon.com/anavysos_kouros_funerary_stat_hi.jpg" id="256" name="Google Shape;256;p30"/>
          <p:cNvPicPr preferRelativeResize="0"/>
          <p:nvPr/>
        </p:nvPicPr>
        <p:blipFill rotWithShape="1">
          <a:blip r:embed="rId4">
            <a:alphaModFix/>
          </a:blip>
          <a:srcRect b="0" l="0" r="0" t="0"/>
          <a:stretch/>
        </p:blipFill>
        <p:spPr>
          <a:xfrm>
            <a:off x="959312" y="1077804"/>
            <a:ext cx="1189956" cy="2810941"/>
          </a:xfrm>
          <a:prstGeom prst="rect">
            <a:avLst/>
          </a:prstGeom>
          <a:noFill/>
          <a:ln>
            <a:noFill/>
          </a:ln>
        </p:spPr>
      </p:pic>
      <p:pic>
        <p:nvPicPr>
          <p:cNvPr descr="http://www.oneonta.edu/faculty/farberas/arth/Images/109images/greek_archaic_classical/sculpture/doryphoros.jpg" id="257" name="Google Shape;257;p30"/>
          <p:cNvPicPr preferRelativeResize="0"/>
          <p:nvPr/>
        </p:nvPicPr>
        <p:blipFill rotWithShape="1">
          <a:blip r:embed="rId5">
            <a:alphaModFix/>
          </a:blip>
          <a:srcRect b="0" l="0" r="0" t="0"/>
          <a:stretch/>
        </p:blipFill>
        <p:spPr>
          <a:xfrm>
            <a:off x="2915816" y="1074100"/>
            <a:ext cx="1440160" cy="2814645"/>
          </a:xfrm>
          <a:prstGeom prst="rect">
            <a:avLst/>
          </a:prstGeom>
          <a:noFill/>
          <a:ln>
            <a:noFill/>
          </a:ln>
        </p:spPr>
      </p:pic>
      <p:sp>
        <p:nvSpPr>
          <p:cNvPr id="258" name="Google Shape;258;p30"/>
          <p:cNvSpPr/>
          <p:nvPr/>
        </p:nvSpPr>
        <p:spPr>
          <a:xfrm>
            <a:off x="1835696" y="5877272"/>
            <a:ext cx="648072" cy="864096"/>
          </a:xfrm>
          <a:prstGeom prst="rect">
            <a:avLst/>
          </a:prstGeom>
          <a:noFill/>
          <a:ln cap="flat" cmpd="sng" w="25400">
            <a:solidFill>
              <a:schemeClr val="accent2"/>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2000" u="none" cap="none" strike="noStrike">
              <a:solidFill>
                <a:schemeClr val="dk1"/>
              </a:solidFill>
              <a:latin typeface="Arial"/>
              <a:ea typeface="Arial"/>
              <a:cs typeface="Arial"/>
              <a:sym typeface="Arial"/>
            </a:endParaRPr>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63" name="Shape 263"/>
        <p:cNvGrpSpPr/>
        <p:nvPr/>
      </p:nvGrpSpPr>
      <p:grpSpPr>
        <a:xfrm>
          <a:off x="0" y="0"/>
          <a:ext cx="0" cy="0"/>
          <a:chOff x="0" y="0"/>
          <a:chExt cx="0" cy="0"/>
        </a:xfrm>
      </p:grpSpPr>
      <p:sp>
        <p:nvSpPr>
          <p:cNvPr id="264" name="Google Shape;264;p31"/>
          <p:cNvSpPr txBox="1"/>
          <p:nvPr>
            <p:ph type="title"/>
          </p:nvPr>
        </p:nvSpPr>
        <p:spPr>
          <a:xfrm>
            <a:off x="822960" y="286604"/>
            <a:ext cx="7543800" cy="1450800"/>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None/>
            </a:pPr>
            <a:r>
              <a:rPr lang="nl-NL"/>
              <a:t>Klassieke vormentaal</a:t>
            </a:r>
            <a:endParaRPr/>
          </a:p>
        </p:txBody>
      </p:sp>
      <p:sp>
        <p:nvSpPr>
          <p:cNvPr id="265" name="Google Shape;265;p31"/>
          <p:cNvSpPr txBox="1"/>
          <p:nvPr>
            <p:ph idx="1" type="body"/>
          </p:nvPr>
        </p:nvSpPr>
        <p:spPr>
          <a:xfrm>
            <a:off x="457200" y="1481071"/>
            <a:ext cx="8229600" cy="4525963"/>
          </a:xfrm>
          <a:prstGeom prst="rect">
            <a:avLst/>
          </a:prstGeom>
          <a:noFill/>
          <a:ln>
            <a:noFill/>
          </a:ln>
        </p:spPr>
        <p:txBody>
          <a:bodyPr anchorCtr="0" anchor="t" bIns="45700" lIns="91425" spcFirstLastPara="1" rIns="91425" wrap="square" tIns="45700">
            <a:noAutofit/>
          </a:bodyPr>
          <a:lstStyle/>
          <a:p>
            <a:pPr indent="-342900" lvl="0" marL="342900" rtl="0" algn="l">
              <a:spcBef>
                <a:spcPts val="0"/>
              </a:spcBef>
              <a:spcAft>
                <a:spcPts val="0"/>
              </a:spcAft>
              <a:buClr>
                <a:schemeClr val="dk1"/>
              </a:buClr>
              <a:buSzPts val="3200"/>
              <a:buChar char=" "/>
            </a:pPr>
            <a:r>
              <a:rPr lang="nl-NL"/>
              <a:t>Griekse bouwkunst: </a:t>
            </a:r>
            <a:endParaRPr/>
          </a:p>
          <a:p>
            <a:pPr indent="-285750" lvl="1" marL="742950" rtl="0" algn="l">
              <a:spcBef>
                <a:spcPts val="560"/>
              </a:spcBef>
              <a:spcAft>
                <a:spcPts val="0"/>
              </a:spcAft>
              <a:buClr>
                <a:schemeClr val="dk1"/>
              </a:buClr>
              <a:buSzPts val="2800"/>
              <a:buChar char="◦"/>
            </a:pPr>
            <a:r>
              <a:rPr lang="nl-NL"/>
              <a:t>Dorisch, Ionisch &amp; Korinthisch</a:t>
            </a:r>
            <a:endParaRPr/>
          </a:p>
          <a:p>
            <a:pPr indent="-342900" lvl="0" marL="342900" rtl="0" algn="l">
              <a:spcBef>
                <a:spcPts val="640"/>
              </a:spcBef>
              <a:spcAft>
                <a:spcPts val="0"/>
              </a:spcAft>
              <a:buClr>
                <a:schemeClr val="dk1"/>
              </a:buClr>
              <a:buSzPts val="3200"/>
              <a:buChar char=" "/>
            </a:pPr>
            <a:r>
              <a:rPr lang="nl-NL"/>
              <a:t>Romeinse bouwkunst:</a:t>
            </a:r>
            <a:endParaRPr/>
          </a:p>
          <a:p>
            <a:pPr indent="-285750" lvl="1" marL="742950" rtl="0" algn="l">
              <a:spcBef>
                <a:spcPts val="560"/>
              </a:spcBef>
              <a:spcAft>
                <a:spcPts val="0"/>
              </a:spcAft>
              <a:buClr>
                <a:schemeClr val="dk1"/>
              </a:buClr>
              <a:buSzPts val="2800"/>
              <a:buChar char="◦"/>
            </a:pPr>
            <a:r>
              <a:rPr lang="nl-NL"/>
              <a:t>Koepels, bogen: Colosseum, Pantheon, Aquaduct</a:t>
            </a:r>
            <a:endParaRPr/>
          </a:p>
          <a:p>
            <a:pPr indent="-342900" lvl="0" marL="342900" rtl="0" algn="l">
              <a:spcBef>
                <a:spcPts val="640"/>
              </a:spcBef>
              <a:spcAft>
                <a:spcPts val="0"/>
              </a:spcAft>
              <a:buClr>
                <a:schemeClr val="dk1"/>
              </a:buClr>
              <a:buSzPts val="3200"/>
              <a:buChar char=" "/>
            </a:pPr>
            <a:r>
              <a:rPr lang="nl-NL"/>
              <a:t>Griekse beeldhouwkunst: </a:t>
            </a:r>
            <a:endParaRPr/>
          </a:p>
          <a:p>
            <a:pPr indent="-285750" lvl="1" marL="742950" rtl="0" algn="l">
              <a:spcBef>
                <a:spcPts val="560"/>
              </a:spcBef>
              <a:spcAft>
                <a:spcPts val="0"/>
              </a:spcAft>
              <a:buClr>
                <a:schemeClr val="dk1"/>
              </a:buClr>
              <a:buSzPts val="2800"/>
              <a:buChar char="◦"/>
            </a:pPr>
            <a:r>
              <a:rPr lang="nl-NL"/>
              <a:t>Archaïsch, klassiek &amp; hellenistisch</a:t>
            </a:r>
            <a:endParaRPr/>
          </a:p>
          <a:p>
            <a:pPr indent="-342900" lvl="0" marL="342900" rtl="0" algn="l">
              <a:spcBef>
                <a:spcPts val="640"/>
              </a:spcBef>
              <a:spcAft>
                <a:spcPts val="0"/>
              </a:spcAft>
              <a:buClr>
                <a:schemeClr val="dk1"/>
              </a:buClr>
              <a:buSzPts val="3200"/>
              <a:buChar char=" "/>
            </a:pPr>
            <a:r>
              <a:rPr lang="nl-NL"/>
              <a:t>Romeinse beeldhouwkunst</a:t>
            </a:r>
            <a:endParaRPr/>
          </a:p>
          <a:p>
            <a:pPr indent="-285750" lvl="1" marL="742950" rtl="0" algn="l">
              <a:spcBef>
                <a:spcPts val="560"/>
              </a:spcBef>
              <a:spcAft>
                <a:spcPts val="0"/>
              </a:spcAft>
              <a:buClr>
                <a:schemeClr val="dk1"/>
              </a:buClr>
              <a:buSzPts val="2800"/>
              <a:buChar char="◦"/>
            </a:pPr>
            <a:r>
              <a:rPr lang="nl-NL"/>
              <a:t>Realisme</a:t>
            </a:r>
            <a:endParaRPr/>
          </a:p>
        </p:txBody>
      </p:sp>
      <p:pic>
        <p:nvPicPr>
          <p:cNvPr descr="http://www.romanmilitaryonline.com/wp-content/uploads/2013/07/Scipio-Africanus.jpg" id="266" name="Google Shape;266;p31"/>
          <p:cNvPicPr preferRelativeResize="0"/>
          <p:nvPr/>
        </p:nvPicPr>
        <p:blipFill rotWithShape="1">
          <a:blip r:embed="rId3">
            <a:alphaModFix/>
          </a:blip>
          <a:srcRect b="0" l="0" r="0" t="0"/>
          <a:stretch/>
        </p:blipFill>
        <p:spPr>
          <a:xfrm>
            <a:off x="5476559" y="1700808"/>
            <a:ext cx="3545639" cy="4286609"/>
          </a:xfrm>
          <a:prstGeom prst="rect">
            <a:avLst/>
          </a:prstGeom>
          <a:noFill/>
          <a:ln>
            <a:noFill/>
          </a:ln>
        </p:spPr>
      </p:pic>
      <p:sp>
        <p:nvSpPr>
          <p:cNvPr id="267" name="Google Shape;267;p31"/>
          <p:cNvSpPr/>
          <p:nvPr/>
        </p:nvSpPr>
        <p:spPr>
          <a:xfrm>
            <a:off x="1835696" y="5877272"/>
            <a:ext cx="648072" cy="864096"/>
          </a:xfrm>
          <a:prstGeom prst="rect">
            <a:avLst/>
          </a:prstGeom>
          <a:noFill/>
          <a:ln cap="flat" cmpd="sng" w="25400">
            <a:solidFill>
              <a:schemeClr val="accent2"/>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2000" u="none" cap="none" strike="noStrike">
              <a:solidFill>
                <a:schemeClr val="dk1"/>
              </a:solidFill>
              <a:latin typeface="Arial"/>
              <a:ea typeface="Arial"/>
              <a:cs typeface="Arial"/>
              <a:sym typeface="Arial"/>
            </a:endParaRPr>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72" name="Shape 272"/>
        <p:cNvGrpSpPr/>
        <p:nvPr/>
      </p:nvGrpSpPr>
      <p:grpSpPr>
        <a:xfrm>
          <a:off x="0" y="0"/>
          <a:ext cx="0" cy="0"/>
          <a:chOff x="0" y="0"/>
          <a:chExt cx="0" cy="0"/>
        </a:xfrm>
      </p:grpSpPr>
      <p:sp>
        <p:nvSpPr>
          <p:cNvPr id="273" name="Google Shape;273;p32"/>
          <p:cNvSpPr txBox="1"/>
          <p:nvPr>
            <p:ph type="title"/>
          </p:nvPr>
        </p:nvSpPr>
        <p:spPr>
          <a:xfrm>
            <a:off x="822960" y="286604"/>
            <a:ext cx="7543800" cy="1450800"/>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None/>
            </a:pPr>
            <a:r>
              <a:rPr lang="nl-NL"/>
              <a:t>Polybius en de Grieks-Romeinse vormentaal</a:t>
            </a:r>
            <a:endParaRPr/>
          </a:p>
        </p:txBody>
      </p:sp>
      <p:sp>
        <p:nvSpPr>
          <p:cNvPr id="274" name="Google Shape;274;p32"/>
          <p:cNvSpPr txBox="1"/>
          <p:nvPr>
            <p:ph idx="1" type="body"/>
          </p:nvPr>
        </p:nvSpPr>
        <p:spPr>
          <a:xfrm>
            <a:off x="822959" y="1845734"/>
            <a:ext cx="7543800" cy="4023300"/>
          </a:xfrm>
          <a:prstGeom prst="rect">
            <a:avLst/>
          </a:prstGeom>
          <a:noFill/>
          <a:ln>
            <a:noFill/>
          </a:ln>
        </p:spPr>
        <p:txBody>
          <a:bodyPr anchorCtr="0" anchor="t" bIns="45700" lIns="91425" spcFirstLastPara="1" rIns="91425" wrap="square" tIns="45700">
            <a:noAutofit/>
          </a:bodyPr>
          <a:lstStyle/>
          <a:p>
            <a:pPr indent="-342900" lvl="0" marL="342900" rtl="0" algn="l">
              <a:spcBef>
                <a:spcPts val="0"/>
              </a:spcBef>
              <a:spcAft>
                <a:spcPts val="0"/>
              </a:spcAft>
              <a:buClr>
                <a:schemeClr val="dk1"/>
              </a:buClr>
              <a:buSzPts val="3200"/>
              <a:buChar char=" "/>
            </a:pPr>
            <a:r>
              <a:rPr lang="nl-NL"/>
              <a:t>Hellenistische tijd (334–30 v.Chr.)</a:t>
            </a:r>
            <a:endParaRPr/>
          </a:p>
          <a:p>
            <a:pPr indent="-139700" lvl="0" marL="342900" rtl="0" algn="l">
              <a:spcBef>
                <a:spcPts val="640"/>
              </a:spcBef>
              <a:spcAft>
                <a:spcPts val="0"/>
              </a:spcAft>
              <a:buClr>
                <a:schemeClr val="dk1"/>
              </a:buClr>
              <a:buSzPts val="3200"/>
              <a:buNone/>
            </a:pPr>
            <a:r>
              <a:t/>
            </a:r>
            <a:endParaRPr/>
          </a:p>
        </p:txBody>
      </p:sp>
      <p:pic>
        <p:nvPicPr>
          <p:cNvPr descr="http://www.comicbookreligion.com/img/a/l/Alexander_the_Great.jpg" id="275" name="Google Shape;275;p32"/>
          <p:cNvPicPr preferRelativeResize="0"/>
          <p:nvPr/>
        </p:nvPicPr>
        <p:blipFill rotWithShape="1">
          <a:blip r:embed="rId3">
            <a:alphaModFix/>
          </a:blip>
          <a:srcRect b="0" l="0" r="0" t="0"/>
          <a:stretch/>
        </p:blipFill>
        <p:spPr>
          <a:xfrm>
            <a:off x="7587976" y="1600200"/>
            <a:ext cx="1098824" cy="1700287"/>
          </a:xfrm>
          <a:prstGeom prst="rect">
            <a:avLst/>
          </a:prstGeom>
          <a:noFill/>
          <a:ln>
            <a:noFill/>
          </a:ln>
        </p:spPr>
      </p:pic>
      <p:sp>
        <p:nvSpPr>
          <p:cNvPr id="276" name="Google Shape;276;p32"/>
          <p:cNvSpPr/>
          <p:nvPr/>
        </p:nvSpPr>
        <p:spPr>
          <a:xfrm>
            <a:off x="1835696" y="5877272"/>
            <a:ext cx="648072" cy="864096"/>
          </a:xfrm>
          <a:prstGeom prst="rect">
            <a:avLst/>
          </a:prstGeom>
          <a:noFill/>
          <a:ln cap="flat" cmpd="sng" w="25400">
            <a:solidFill>
              <a:schemeClr val="accent2"/>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2000" u="none" cap="none" strike="noStrike">
              <a:solidFill>
                <a:schemeClr val="dk1"/>
              </a:solidFill>
              <a:latin typeface="Arial"/>
              <a:ea typeface="Arial"/>
              <a:cs typeface="Arial"/>
              <a:sym typeface="Arial"/>
            </a:endParaRPr>
          </a:p>
        </p:txBody>
      </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81" name="Shape 281"/>
        <p:cNvGrpSpPr/>
        <p:nvPr/>
      </p:nvGrpSpPr>
      <p:grpSpPr>
        <a:xfrm>
          <a:off x="0" y="0"/>
          <a:ext cx="0" cy="0"/>
          <a:chOff x="0" y="0"/>
          <a:chExt cx="0" cy="0"/>
        </a:xfrm>
      </p:grpSpPr>
      <p:sp>
        <p:nvSpPr>
          <p:cNvPr id="282" name="Google Shape;282;p33"/>
          <p:cNvSpPr txBox="1"/>
          <p:nvPr>
            <p:ph type="title"/>
          </p:nvPr>
        </p:nvSpPr>
        <p:spPr>
          <a:xfrm>
            <a:off x="822960" y="286604"/>
            <a:ext cx="7543800" cy="1450800"/>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None/>
            </a:pPr>
            <a:r>
              <a:rPr lang="nl-NL"/>
              <a:t>Het rijk van Alexander de Grote</a:t>
            </a:r>
            <a:endParaRPr/>
          </a:p>
        </p:txBody>
      </p:sp>
      <p:sp>
        <p:nvSpPr>
          <p:cNvPr id="283" name="Google Shape;283;p33"/>
          <p:cNvSpPr txBox="1"/>
          <p:nvPr>
            <p:ph idx="1" type="body"/>
          </p:nvPr>
        </p:nvSpPr>
        <p:spPr>
          <a:xfrm>
            <a:off x="822959" y="1845734"/>
            <a:ext cx="7543800" cy="40233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Clr>
                <a:schemeClr val="dk1"/>
              </a:buClr>
              <a:buSzPts val="3200"/>
              <a:buNone/>
            </a:pPr>
            <a:r>
              <a:t/>
            </a:r>
            <a:endParaRPr/>
          </a:p>
        </p:txBody>
      </p:sp>
      <p:pic>
        <p:nvPicPr>
          <p:cNvPr descr="File:MacedonEmpire.jpg" id="284" name="Google Shape;284;p33"/>
          <p:cNvPicPr preferRelativeResize="0"/>
          <p:nvPr/>
        </p:nvPicPr>
        <p:blipFill rotWithShape="1">
          <a:blip r:embed="rId3">
            <a:alphaModFix/>
          </a:blip>
          <a:srcRect b="0" l="0" r="0" t="0"/>
          <a:stretch/>
        </p:blipFill>
        <p:spPr>
          <a:xfrm>
            <a:off x="762000" y="1600200"/>
            <a:ext cx="7620000" cy="3657600"/>
          </a:xfrm>
          <a:prstGeom prst="rect">
            <a:avLst/>
          </a:prstGeom>
          <a:noFill/>
          <a:ln>
            <a:noFill/>
          </a:ln>
        </p:spPr>
      </p:pic>
      <p:sp>
        <p:nvSpPr>
          <p:cNvPr id="285" name="Google Shape;285;p33"/>
          <p:cNvSpPr/>
          <p:nvPr/>
        </p:nvSpPr>
        <p:spPr>
          <a:xfrm>
            <a:off x="1835696" y="5877272"/>
            <a:ext cx="648072" cy="864096"/>
          </a:xfrm>
          <a:prstGeom prst="rect">
            <a:avLst/>
          </a:prstGeom>
          <a:noFill/>
          <a:ln cap="flat" cmpd="sng" w="25400">
            <a:solidFill>
              <a:schemeClr val="accent2"/>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2000" u="none" cap="none" strike="noStrike">
              <a:solidFill>
                <a:schemeClr val="dk1"/>
              </a:solidFill>
              <a:latin typeface="Arial"/>
              <a:ea typeface="Arial"/>
              <a:cs typeface="Arial"/>
              <a:sym typeface="Arial"/>
            </a:endParaRPr>
          </a:p>
        </p:txBody>
      </p: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90" name="Shape 290"/>
        <p:cNvGrpSpPr/>
        <p:nvPr/>
      </p:nvGrpSpPr>
      <p:grpSpPr>
        <a:xfrm>
          <a:off x="0" y="0"/>
          <a:ext cx="0" cy="0"/>
          <a:chOff x="0" y="0"/>
          <a:chExt cx="0" cy="0"/>
        </a:xfrm>
      </p:grpSpPr>
      <p:sp>
        <p:nvSpPr>
          <p:cNvPr id="291" name="Google Shape;291;p34"/>
          <p:cNvSpPr txBox="1"/>
          <p:nvPr>
            <p:ph type="title"/>
          </p:nvPr>
        </p:nvSpPr>
        <p:spPr>
          <a:xfrm>
            <a:off x="822960" y="286604"/>
            <a:ext cx="7543800" cy="1450800"/>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None/>
            </a:pPr>
            <a:r>
              <a:rPr lang="nl-NL"/>
              <a:t>Polybius en de Grieks-Romeinse vormentaal</a:t>
            </a:r>
            <a:endParaRPr/>
          </a:p>
        </p:txBody>
      </p:sp>
      <p:sp>
        <p:nvSpPr>
          <p:cNvPr id="292" name="Google Shape;292;p34"/>
          <p:cNvSpPr txBox="1"/>
          <p:nvPr>
            <p:ph idx="1" type="body"/>
          </p:nvPr>
        </p:nvSpPr>
        <p:spPr>
          <a:xfrm>
            <a:off x="822959" y="1845734"/>
            <a:ext cx="7543800" cy="4023300"/>
          </a:xfrm>
          <a:prstGeom prst="rect">
            <a:avLst/>
          </a:prstGeom>
          <a:noFill/>
          <a:ln>
            <a:noFill/>
          </a:ln>
        </p:spPr>
        <p:txBody>
          <a:bodyPr anchorCtr="0" anchor="t" bIns="45700" lIns="91425" spcFirstLastPara="1" rIns="91425" wrap="square" tIns="45700">
            <a:noAutofit/>
          </a:bodyPr>
          <a:lstStyle/>
          <a:p>
            <a:pPr indent="-342900" lvl="0" marL="342900" rtl="0" algn="l">
              <a:spcBef>
                <a:spcPts val="0"/>
              </a:spcBef>
              <a:spcAft>
                <a:spcPts val="0"/>
              </a:spcAft>
              <a:buClr>
                <a:schemeClr val="dk1"/>
              </a:buClr>
              <a:buSzPts val="2800"/>
              <a:buChar char=" "/>
            </a:pPr>
            <a:r>
              <a:rPr lang="nl-NL" sz="2800"/>
              <a:t>Hellenistische tijd (334–30 v.Chr.)</a:t>
            </a:r>
            <a:endParaRPr/>
          </a:p>
          <a:p>
            <a:pPr indent="-342900" lvl="0" marL="342900" rtl="0" algn="l">
              <a:spcBef>
                <a:spcPts val="560"/>
              </a:spcBef>
              <a:spcAft>
                <a:spcPts val="0"/>
              </a:spcAft>
              <a:buClr>
                <a:schemeClr val="dk1"/>
              </a:buClr>
              <a:buSzPts val="2800"/>
              <a:buChar char=" "/>
            </a:pPr>
            <a:r>
              <a:rPr lang="nl-NL" sz="2800"/>
              <a:t>Verspreiding Griekse cultuur</a:t>
            </a:r>
            <a:endParaRPr/>
          </a:p>
          <a:p>
            <a:pPr indent="-285750" lvl="1" marL="742950" rtl="0" algn="l">
              <a:spcBef>
                <a:spcPts val="480"/>
              </a:spcBef>
              <a:spcAft>
                <a:spcPts val="0"/>
              </a:spcAft>
              <a:buClr>
                <a:schemeClr val="dk1"/>
              </a:buClr>
              <a:buSzPts val="2400"/>
              <a:buChar char="◦"/>
            </a:pPr>
            <a:r>
              <a:rPr lang="nl-NL" sz="2400"/>
              <a:t>Taal</a:t>
            </a:r>
            <a:endParaRPr/>
          </a:p>
          <a:p>
            <a:pPr indent="-285750" lvl="1" marL="742950" rtl="0" algn="l">
              <a:spcBef>
                <a:spcPts val="480"/>
              </a:spcBef>
              <a:spcAft>
                <a:spcPts val="0"/>
              </a:spcAft>
              <a:buClr>
                <a:schemeClr val="dk1"/>
              </a:buClr>
              <a:buSzPts val="2400"/>
              <a:buChar char="◦"/>
            </a:pPr>
            <a:r>
              <a:rPr lang="nl-NL" sz="2400"/>
              <a:t>Wetenschap</a:t>
            </a:r>
            <a:endParaRPr/>
          </a:p>
          <a:p>
            <a:pPr indent="-228600" lvl="2" marL="1143000" rtl="0" algn="l">
              <a:spcBef>
                <a:spcPts val="400"/>
              </a:spcBef>
              <a:spcAft>
                <a:spcPts val="0"/>
              </a:spcAft>
              <a:buClr>
                <a:schemeClr val="dk1"/>
              </a:buClr>
              <a:buSzPts val="2000"/>
              <a:buChar char="◦"/>
            </a:pPr>
            <a:r>
              <a:rPr lang="nl-NL" sz="2000"/>
              <a:t>Bibliotheek van Alexandrië </a:t>
            </a:r>
            <a:endParaRPr/>
          </a:p>
          <a:p>
            <a:pPr indent="-285750" lvl="1" marL="742950" rtl="0" algn="l">
              <a:spcBef>
                <a:spcPts val="480"/>
              </a:spcBef>
              <a:spcAft>
                <a:spcPts val="0"/>
              </a:spcAft>
              <a:buClr>
                <a:schemeClr val="dk1"/>
              </a:buClr>
              <a:buSzPts val="2400"/>
              <a:buChar char="◦"/>
            </a:pPr>
            <a:r>
              <a:rPr lang="nl-NL" sz="2400"/>
              <a:t>Kunst</a:t>
            </a:r>
            <a:endParaRPr/>
          </a:p>
          <a:p>
            <a:pPr indent="-342900" lvl="0" marL="342900" rtl="0" algn="l">
              <a:spcBef>
                <a:spcPts val="560"/>
              </a:spcBef>
              <a:spcAft>
                <a:spcPts val="0"/>
              </a:spcAft>
              <a:buClr>
                <a:schemeClr val="dk1"/>
              </a:buClr>
              <a:buSzPts val="2800"/>
              <a:buChar char=" "/>
            </a:pPr>
            <a:r>
              <a:rPr lang="nl-NL" sz="2800"/>
              <a:t>Polybius: </a:t>
            </a:r>
            <a:endParaRPr/>
          </a:p>
          <a:p>
            <a:pPr indent="-285750" lvl="1" marL="742950" rtl="0" algn="l">
              <a:spcBef>
                <a:spcPts val="480"/>
              </a:spcBef>
              <a:spcAft>
                <a:spcPts val="0"/>
              </a:spcAft>
              <a:buClr>
                <a:schemeClr val="dk1"/>
              </a:buClr>
              <a:buSzPts val="2400"/>
              <a:buChar char="◦"/>
            </a:pPr>
            <a:r>
              <a:rPr lang="nl-NL" sz="2400"/>
              <a:t>getuige en onderdeel van de verspreiding</a:t>
            </a:r>
            <a:endParaRPr/>
          </a:p>
          <a:p>
            <a:pPr indent="-285750" lvl="1" marL="742950" rtl="0" algn="l">
              <a:spcBef>
                <a:spcPts val="480"/>
              </a:spcBef>
              <a:spcAft>
                <a:spcPts val="0"/>
              </a:spcAft>
              <a:buClr>
                <a:schemeClr val="dk1"/>
              </a:buClr>
              <a:buSzPts val="2400"/>
              <a:buChar char="◦"/>
            </a:pPr>
            <a:r>
              <a:rPr lang="nl-NL" sz="2400"/>
              <a:t>Ontstaan van een Grieks-Romeinse cultuur</a:t>
            </a:r>
            <a:endParaRPr/>
          </a:p>
          <a:p>
            <a:pPr indent="-165100" lvl="0" marL="342900" rtl="0" algn="l">
              <a:spcBef>
                <a:spcPts val="560"/>
              </a:spcBef>
              <a:spcAft>
                <a:spcPts val="0"/>
              </a:spcAft>
              <a:buClr>
                <a:schemeClr val="dk1"/>
              </a:buClr>
              <a:buSzPts val="2800"/>
              <a:buNone/>
            </a:pPr>
            <a:r>
              <a:t/>
            </a:r>
            <a:endParaRPr sz="2800"/>
          </a:p>
        </p:txBody>
      </p:sp>
      <p:pic>
        <p:nvPicPr>
          <p:cNvPr descr="Greek_Late_Hellenistic_Hagesandros_Polydoros_Athenadoros_Laocoon_c1C_BCE" id="293" name="Google Shape;293;p34"/>
          <p:cNvPicPr preferRelativeResize="0"/>
          <p:nvPr/>
        </p:nvPicPr>
        <p:blipFill rotWithShape="1">
          <a:blip r:embed="rId3">
            <a:alphaModFix/>
          </a:blip>
          <a:srcRect b="0" l="0" r="0" t="0"/>
          <a:stretch/>
        </p:blipFill>
        <p:spPr>
          <a:xfrm>
            <a:off x="6350604" y="1844824"/>
            <a:ext cx="2785774" cy="3085119"/>
          </a:xfrm>
          <a:prstGeom prst="rect">
            <a:avLst/>
          </a:prstGeom>
          <a:noFill/>
          <a:ln>
            <a:noFill/>
          </a:ln>
        </p:spPr>
      </p:pic>
      <p:sp>
        <p:nvSpPr>
          <p:cNvPr id="294" name="Google Shape;294;p34"/>
          <p:cNvSpPr/>
          <p:nvPr/>
        </p:nvSpPr>
        <p:spPr>
          <a:xfrm>
            <a:off x="1835696" y="5877272"/>
            <a:ext cx="648072" cy="864096"/>
          </a:xfrm>
          <a:prstGeom prst="rect">
            <a:avLst/>
          </a:prstGeom>
          <a:noFill/>
          <a:ln cap="flat" cmpd="sng" w="25400">
            <a:solidFill>
              <a:schemeClr val="accent2"/>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2000" u="none" cap="none" strike="noStrike">
              <a:solidFill>
                <a:schemeClr val="dk1"/>
              </a:solidFill>
              <a:latin typeface="Arial"/>
              <a:ea typeface="Arial"/>
              <a:cs typeface="Arial"/>
              <a:sym typeface="Arial"/>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37" name="Shape 137"/>
        <p:cNvGrpSpPr/>
        <p:nvPr/>
      </p:nvGrpSpPr>
      <p:grpSpPr>
        <a:xfrm>
          <a:off x="0" y="0"/>
          <a:ext cx="0" cy="0"/>
          <a:chOff x="0" y="0"/>
          <a:chExt cx="0" cy="0"/>
        </a:xfrm>
      </p:grpSpPr>
      <p:sp>
        <p:nvSpPr>
          <p:cNvPr id="138" name="Google Shape;138;p17"/>
          <p:cNvSpPr txBox="1"/>
          <p:nvPr>
            <p:ph type="title"/>
          </p:nvPr>
        </p:nvSpPr>
        <p:spPr>
          <a:xfrm>
            <a:off x="822960" y="286604"/>
            <a:ext cx="7543800" cy="1450800"/>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None/>
            </a:pPr>
            <a:r>
              <a:rPr lang="nl-NL"/>
              <a:t>‘Wijsheden’ van Polybius</a:t>
            </a:r>
            <a:endParaRPr/>
          </a:p>
        </p:txBody>
      </p:sp>
      <p:sp>
        <p:nvSpPr>
          <p:cNvPr id="139" name="Google Shape;139;p17"/>
          <p:cNvSpPr txBox="1"/>
          <p:nvPr>
            <p:ph idx="1" type="body"/>
          </p:nvPr>
        </p:nvSpPr>
        <p:spPr>
          <a:xfrm>
            <a:off x="822959" y="1845734"/>
            <a:ext cx="7543800" cy="4023300"/>
          </a:xfrm>
          <a:prstGeom prst="rect">
            <a:avLst/>
          </a:prstGeom>
          <a:noFill/>
          <a:ln>
            <a:noFill/>
          </a:ln>
        </p:spPr>
        <p:txBody>
          <a:bodyPr anchorCtr="0" anchor="t" bIns="45700" lIns="91425" spcFirstLastPara="1" rIns="91425" wrap="square" tIns="45700">
            <a:noAutofit/>
          </a:bodyPr>
          <a:lstStyle/>
          <a:p>
            <a:pPr indent="-342900" lvl="0" marL="342900" rtl="0" algn="l">
              <a:spcBef>
                <a:spcPts val="0"/>
              </a:spcBef>
              <a:spcAft>
                <a:spcPts val="0"/>
              </a:spcAft>
              <a:buClr>
                <a:schemeClr val="dk1"/>
              </a:buClr>
              <a:buSzPts val="3200"/>
              <a:buChar char=" "/>
            </a:pPr>
            <a:r>
              <a:rPr lang="nl-NL"/>
              <a:t>Wanneer de hartstocht eenmaal is opgelaaid, is de wreedheid van de mensen in Egypte namelijk verbijsterend. (XV, 35)</a:t>
            </a:r>
            <a:endParaRPr/>
          </a:p>
          <a:p>
            <a:pPr indent="-342900" lvl="0" marL="342900" rtl="0" algn="l">
              <a:spcBef>
                <a:spcPts val="640"/>
              </a:spcBef>
              <a:spcAft>
                <a:spcPts val="0"/>
              </a:spcAft>
              <a:buClr>
                <a:schemeClr val="dk1"/>
              </a:buClr>
              <a:buSzPts val="3200"/>
              <a:buChar char=" "/>
            </a:pPr>
            <a:r>
              <a:rPr lang="nl-NL"/>
              <a:t>Alle levende wezens streven van nature naar seksuele gemeenschap (VI, 6)</a:t>
            </a:r>
            <a:endParaRPr/>
          </a:p>
          <a:p>
            <a:pPr indent="-342900" lvl="0" marL="342900" rtl="0" algn="l">
              <a:spcBef>
                <a:spcPts val="640"/>
              </a:spcBef>
              <a:spcAft>
                <a:spcPts val="0"/>
              </a:spcAft>
              <a:buClr>
                <a:schemeClr val="dk1"/>
              </a:buClr>
              <a:buSzPts val="3200"/>
              <a:buChar char=" "/>
            </a:pPr>
            <a:r>
              <a:rPr lang="nl-NL"/>
              <a:t>… typische vrouwelijke overgevoeligheid en zonder haar verstand te gebruiken … (II, 8)</a:t>
            </a:r>
            <a:endParaRPr/>
          </a:p>
        </p:txBody>
      </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99" name="Shape 299"/>
        <p:cNvGrpSpPr/>
        <p:nvPr/>
      </p:nvGrpSpPr>
      <p:grpSpPr>
        <a:xfrm>
          <a:off x="0" y="0"/>
          <a:ext cx="0" cy="0"/>
          <a:chOff x="0" y="0"/>
          <a:chExt cx="0" cy="0"/>
        </a:xfrm>
      </p:grpSpPr>
      <p:sp>
        <p:nvSpPr>
          <p:cNvPr id="300" name="Google Shape;300;p35"/>
          <p:cNvSpPr txBox="1"/>
          <p:nvPr>
            <p:ph type="title"/>
          </p:nvPr>
        </p:nvSpPr>
        <p:spPr>
          <a:xfrm>
            <a:off x="822960" y="286604"/>
            <a:ext cx="7543800" cy="1450800"/>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None/>
            </a:pPr>
            <a:r>
              <a:rPr lang="nl-NL"/>
              <a:t>Kenmerkend aspect</a:t>
            </a:r>
            <a:endParaRPr/>
          </a:p>
        </p:txBody>
      </p:sp>
      <p:sp>
        <p:nvSpPr>
          <p:cNvPr id="301" name="Google Shape;301;p35"/>
          <p:cNvSpPr txBox="1"/>
          <p:nvPr>
            <p:ph idx="1" type="body"/>
          </p:nvPr>
        </p:nvSpPr>
        <p:spPr>
          <a:xfrm>
            <a:off x="822959" y="1845734"/>
            <a:ext cx="7543800" cy="4023300"/>
          </a:xfrm>
          <a:prstGeom prst="rect">
            <a:avLst/>
          </a:prstGeom>
          <a:noFill/>
          <a:ln>
            <a:noFill/>
          </a:ln>
        </p:spPr>
        <p:txBody>
          <a:bodyPr anchorCtr="0" anchor="t" bIns="45700" lIns="91425" spcFirstLastPara="1" rIns="91425" wrap="square" tIns="45700">
            <a:noAutofit/>
          </a:bodyPr>
          <a:lstStyle/>
          <a:p>
            <a:pPr indent="-342900" lvl="0" marL="342900" rtl="0" algn="l">
              <a:spcBef>
                <a:spcPts val="0"/>
              </a:spcBef>
              <a:spcAft>
                <a:spcPts val="0"/>
              </a:spcAft>
              <a:buClr>
                <a:schemeClr val="dk1"/>
              </a:buClr>
              <a:buSzPts val="3200"/>
              <a:buChar char=" "/>
            </a:pPr>
            <a:r>
              <a:rPr lang="nl-NL"/>
              <a:t>de groei van het Romeinse imperium waardoor de Grieks-Romeinse cultuur zich in Europa verspreidde</a:t>
            </a:r>
            <a:endParaRPr/>
          </a:p>
          <a:p>
            <a:pPr indent="-139700" lvl="0" marL="342900" rtl="0" algn="l">
              <a:spcBef>
                <a:spcPts val="640"/>
              </a:spcBef>
              <a:spcAft>
                <a:spcPts val="0"/>
              </a:spcAft>
              <a:buClr>
                <a:schemeClr val="dk1"/>
              </a:buClr>
              <a:buSzPts val="3200"/>
              <a:buNone/>
            </a:pPr>
            <a:r>
              <a:t/>
            </a:r>
            <a:endParaRPr/>
          </a:p>
        </p:txBody>
      </p:sp>
      <p:sp>
        <p:nvSpPr>
          <p:cNvPr id="302" name="Google Shape;302;p35"/>
          <p:cNvSpPr/>
          <p:nvPr/>
        </p:nvSpPr>
        <p:spPr>
          <a:xfrm>
            <a:off x="1835696" y="5877272"/>
            <a:ext cx="648072" cy="864096"/>
          </a:xfrm>
          <a:prstGeom prst="rect">
            <a:avLst/>
          </a:prstGeom>
          <a:noFill/>
          <a:ln cap="flat" cmpd="sng" w="25400">
            <a:solidFill>
              <a:schemeClr val="accent2"/>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2000" u="none" cap="none" strike="noStrike">
              <a:solidFill>
                <a:schemeClr val="dk1"/>
              </a:solidFill>
              <a:latin typeface="Arial"/>
              <a:ea typeface="Arial"/>
              <a:cs typeface="Arial"/>
              <a:sym typeface="Arial"/>
            </a:endParaRPr>
          </a:p>
        </p:txBody>
      </p:sp>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07" name="Shape 307"/>
        <p:cNvGrpSpPr/>
        <p:nvPr/>
      </p:nvGrpSpPr>
      <p:grpSpPr>
        <a:xfrm>
          <a:off x="0" y="0"/>
          <a:ext cx="0" cy="0"/>
          <a:chOff x="0" y="0"/>
          <a:chExt cx="0" cy="0"/>
        </a:xfrm>
      </p:grpSpPr>
      <p:sp>
        <p:nvSpPr>
          <p:cNvPr id="308" name="Google Shape;308;p36"/>
          <p:cNvSpPr txBox="1"/>
          <p:nvPr>
            <p:ph type="title"/>
          </p:nvPr>
        </p:nvSpPr>
        <p:spPr>
          <a:xfrm>
            <a:off x="822960" y="286604"/>
            <a:ext cx="7543800" cy="1450800"/>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None/>
            </a:pPr>
            <a:r>
              <a:rPr lang="nl-NL"/>
              <a:t>Groei van het Romeinse imperium</a:t>
            </a:r>
            <a:endParaRPr/>
          </a:p>
        </p:txBody>
      </p:sp>
      <p:sp>
        <p:nvSpPr>
          <p:cNvPr id="309" name="Google Shape;309;p36"/>
          <p:cNvSpPr txBox="1"/>
          <p:nvPr>
            <p:ph idx="1" type="body"/>
          </p:nvPr>
        </p:nvSpPr>
        <p:spPr>
          <a:xfrm>
            <a:off x="422807" y="1268760"/>
            <a:ext cx="8229600" cy="4525963"/>
          </a:xfrm>
          <a:prstGeom prst="rect">
            <a:avLst/>
          </a:prstGeom>
          <a:noFill/>
          <a:ln>
            <a:noFill/>
          </a:ln>
        </p:spPr>
        <p:txBody>
          <a:bodyPr anchorCtr="0" anchor="t" bIns="45700" lIns="91425" spcFirstLastPara="1" rIns="91425" wrap="square" tIns="45700">
            <a:noAutofit/>
          </a:bodyPr>
          <a:lstStyle/>
          <a:p>
            <a:pPr indent="-342900" lvl="0" marL="342900" rtl="0" algn="l">
              <a:spcBef>
                <a:spcPts val="0"/>
              </a:spcBef>
              <a:spcAft>
                <a:spcPts val="0"/>
              </a:spcAft>
              <a:buClr>
                <a:schemeClr val="dk1"/>
              </a:buClr>
              <a:buSzPts val="2800"/>
              <a:buChar char=" "/>
            </a:pPr>
            <a:r>
              <a:rPr lang="nl-NL" sz="2800"/>
              <a:t>Veroveringen door Romeinen van Griekenland, de Hellenistische koninkrijken, Noord-Afrika en West-Europa</a:t>
            </a:r>
            <a:endParaRPr/>
          </a:p>
          <a:p>
            <a:pPr indent="-342900" lvl="0" marL="342900" rtl="0" algn="l">
              <a:spcBef>
                <a:spcPts val="560"/>
              </a:spcBef>
              <a:spcAft>
                <a:spcPts val="0"/>
              </a:spcAft>
              <a:buClr>
                <a:schemeClr val="dk1"/>
              </a:buClr>
              <a:buSzPts val="2800"/>
              <a:buChar char=" "/>
            </a:pPr>
            <a:r>
              <a:rPr lang="nl-NL" sz="2800"/>
              <a:t>De overtuiging van de Romeinen dat de cultuur van de Grieken superieur is aan die van henzelf</a:t>
            </a:r>
            <a:endParaRPr/>
          </a:p>
          <a:p>
            <a:pPr indent="-342900" lvl="0" marL="342900" rtl="0" algn="l">
              <a:spcBef>
                <a:spcPts val="560"/>
              </a:spcBef>
              <a:spcAft>
                <a:spcPts val="0"/>
              </a:spcAft>
              <a:buClr>
                <a:schemeClr val="dk1"/>
              </a:buClr>
              <a:buSzPts val="2800"/>
              <a:buChar char=" "/>
            </a:pPr>
            <a:r>
              <a:rPr lang="nl-NL" sz="2800"/>
              <a:t>Romeinse overname van of ontlening aan Griekse cultuur</a:t>
            </a:r>
            <a:endParaRPr/>
          </a:p>
          <a:p>
            <a:pPr indent="-342900" lvl="0" marL="342900" rtl="0" algn="l">
              <a:spcBef>
                <a:spcPts val="560"/>
              </a:spcBef>
              <a:spcAft>
                <a:spcPts val="0"/>
              </a:spcAft>
              <a:buClr>
                <a:schemeClr val="dk1"/>
              </a:buClr>
              <a:buSzPts val="2800"/>
              <a:buChar char=" "/>
            </a:pPr>
            <a:r>
              <a:rPr lang="nl-NL" sz="2800"/>
              <a:t>Ontstaan in het rijk van een Grieks-Romeinse bovenlaag door verlening van Romeins burgerrecht aan lokale elites</a:t>
            </a:r>
            <a:endParaRPr sz="2800"/>
          </a:p>
        </p:txBody>
      </p:sp>
      <p:sp>
        <p:nvSpPr>
          <p:cNvPr id="310" name="Google Shape;310;p36"/>
          <p:cNvSpPr/>
          <p:nvPr/>
        </p:nvSpPr>
        <p:spPr>
          <a:xfrm>
            <a:off x="1835696" y="5877272"/>
            <a:ext cx="648072" cy="864096"/>
          </a:xfrm>
          <a:prstGeom prst="rect">
            <a:avLst/>
          </a:prstGeom>
          <a:noFill/>
          <a:ln cap="flat" cmpd="sng" w="25400">
            <a:solidFill>
              <a:schemeClr val="accent2"/>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2000" u="none" cap="none" strike="noStrike">
              <a:solidFill>
                <a:schemeClr val="dk1"/>
              </a:solidFill>
              <a:latin typeface="Arial"/>
              <a:ea typeface="Arial"/>
              <a:cs typeface="Arial"/>
              <a:sym typeface="Arial"/>
            </a:endParaRPr>
          </a:p>
        </p:txBody>
      </p:sp>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15" name="Shape 315"/>
        <p:cNvGrpSpPr/>
        <p:nvPr/>
      </p:nvGrpSpPr>
      <p:grpSpPr>
        <a:xfrm>
          <a:off x="0" y="0"/>
          <a:ext cx="0" cy="0"/>
          <a:chOff x="0" y="0"/>
          <a:chExt cx="0" cy="0"/>
        </a:xfrm>
      </p:grpSpPr>
      <p:sp>
        <p:nvSpPr>
          <p:cNvPr id="316" name="Google Shape;316;p37"/>
          <p:cNvSpPr txBox="1"/>
          <p:nvPr>
            <p:ph type="title"/>
          </p:nvPr>
        </p:nvSpPr>
        <p:spPr>
          <a:xfrm>
            <a:off x="822960" y="286604"/>
            <a:ext cx="7543800" cy="1450800"/>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None/>
            </a:pPr>
            <a:r>
              <a:rPr lang="nl-NL"/>
              <a:t>Veroveringen tijdens de Republiek</a:t>
            </a:r>
            <a:endParaRPr/>
          </a:p>
        </p:txBody>
      </p:sp>
      <p:sp>
        <p:nvSpPr>
          <p:cNvPr id="317" name="Google Shape;317;p37"/>
          <p:cNvSpPr txBox="1"/>
          <p:nvPr>
            <p:ph idx="1" type="body"/>
          </p:nvPr>
        </p:nvSpPr>
        <p:spPr>
          <a:xfrm>
            <a:off x="822959" y="1845734"/>
            <a:ext cx="7543800" cy="4023300"/>
          </a:xfrm>
          <a:prstGeom prst="rect">
            <a:avLst/>
          </a:prstGeom>
          <a:noFill/>
          <a:ln>
            <a:noFill/>
          </a:ln>
        </p:spPr>
        <p:txBody>
          <a:bodyPr anchorCtr="0" anchor="t" bIns="45700" lIns="91425" spcFirstLastPara="1" rIns="91425" wrap="square" tIns="45700">
            <a:noAutofit/>
          </a:bodyPr>
          <a:lstStyle/>
          <a:p>
            <a:pPr indent="-139700" lvl="0" marL="342900" rtl="0" algn="l">
              <a:spcBef>
                <a:spcPts val="0"/>
              </a:spcBef>
              <a:spcAft>
                <a:spcPts val="0"/>
              </a:spcAft>
              <a:buClr>
                <a:schemeClr val="dk1"/>
              </a:buClr>
              <a:buSzPts val="3200"/>
              <a:buNone/>
            </a:pPr>
            <a:r>
              <a:t/>
            </a:r>
            <a:endParaRPr/>
          </a:p>
        </p:txBody>
      </p:sp>
      <p:pic>
        <p:nvPicPr>
          <p:cNvPr descr="http://www.usu.edu/markdamen/ClasDram/images/12/10map04romanrepublic.jpg" id="318" name="Google Shape;318;p37"/>
          <p:cNvPicPr preferRelativeResize="0"/>
          <p:nvPr/>
        </p:nvPicPr>
        <p:blipFill rotWithShape="1">
          <a:blip r:embed="rId3">
            <a:alphaModFix/>
          </a:blip>
          <a:srcRect b="0" l="0" r="0" t="0"/>
          <a:stretch/>
        </p:blipFill>
        <p:spPr>
          <a:xfrm>
            <a:off x="1100137" y="1633936"/>
            <a:ext cx="6943725" cy="4791076"/>
          </a:xfrm>
          <a:prstGeom prst="rect">
            <a:avLst/>
          </a:prstGeom>
          <a:noFill/>
          <a:ln>
            <a:noFill/>
          </a:ln>
        </p:spPr>
      </p:pic>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23" name="Shape 323"/>
        <p:cNvGrpSpPr/>
        <p:nvPr/>
      </p:nvGrpSpPr>
      <p:grpSpPr>
        <a:xfrm>
          <a:off x="0" y="0"/>
          <a:ext cx="0" cy="0"/>
          <a:chOff x="0" y="0"/>
          <a:chExt cx="0" cy="0"/>
        </a:xfrm>
      </p:grpSpPr>
      <p:sp>
        <p:nvSpPr>
          <p:cNvPr id="324" name="Google Shape;324;p38"/>
          <p:cNvSpPr txBox="1"/>
          <p:nvPr>
            <p:ph type="title"/>
          </p:nvPr>
        </p:nvSpPr>
        <p:spPr>
          <a:xfrm>
            <a:off x="822960" y="286604"/>
            <a:ext cx="7543800" cy="1450800"/>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None/>
            </a:pPr>
            <a:r>
              <a:rPr lang="nl-NL"/>
              <a:t>Veroveringen tijdens het keizerrijk</a:t>
            </a:r>
            <a:endParaRPr/>
          </a:p>
        </p:txBody>
      </p:sp>
      <p:sp>
        <p:nvSpPr>
          <p:cNvPr id="325" name="Google Shape;325;p38"/>
          <p:cNvSpPr txBox="1"/>
          <p:nvPr>
            <p:ph idx="1" type="body"/>
          </p:nvPr>
        </p:nvSpPr>
        <p:spPr>
          <a:xfrm>
            <a:off x="822959" y="1845734"/>
            <a:ext cx="7543800" cy="4023300"/>
          </a:xfrm>
          <a:prstGeom prst="rect">
            <a:avLst/>
          </a:prstGeom>
          <a:noFill/>
          <a:ln>
            <a:noFill/>
          </a:ln>
        </p:spPr>
        <p:txBody>
          <a:bodyPr anchorCtr="0" anchor="t" bIns="45700" lIns="91425" spcFirstLastPara="1" rIns="91425" wrap="square" tIns="45700">
            <a:noAutofit/>
          </a:bodyPr>
          <a:lstStyle/>
          <a:p>
            <a:pPr indent="-139700" lvl="0" marL="342900" rtl="0" algn="l">
              <a:spcBef>
                <a:spcPts val="0"/>
              </a:spcBef>
              <a:spcAft>
                <a:spcPts val="0"/>
              </a:spcAft>
              <a:buClr>
                <a:schemeClr val="dk1"/>
              </a:buClr>
              <a:buSzPts val="3200"/>
              <a:buNone/>
            </a:pPr>
            <a:r>
              <a:t/>
            </a:r>
            <a:endParaRPr/>
          </a:p>
        </p:txBody>
      </p:sp>
      <p:pic>
        <p:nvPicPr>
          <p:cNvPr descr="http://www.usu.edu/markdamen/ClasDram/images/12/25map07paxromana.jpg" id="326" name="Google Shape;326;p38"/>
          <p:cNvPicPr preferRelativeResize="0"/>
          <p:nvPr/>
        </p:nvPicPr>
        <p:blipFill rotWithShape="1">
          <a:blip r:embed="rId3">
            <a:alphaModFix/>
          </a:blip>
          <a:srcRect b="0" l="0" r="0" t="0"/>
          <a:stretch/>
        </p:blipFill>
        <p:spPr>
          <a:xfrm>
            <a:off x="1290637" y="1582325"/>
            <a:ext cx="6562725" cy="5114926"/>
          </a:xfrm>
          <a:prstGeom prst="rect">
            <a:avLst/>
          </a:prstGeom>
          <a:noFill/>
          <a:ln>
            <a:noFill/>
          </a:ln>
        </p:spPr>
      </p:pic>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31" name="Shape 331"/>
        <p:cNvGrpSpPr/>
        <p:nvPr/>
      </p:nvGrpSpPr>
      <p:grpSpPr>
        <a:xfrm>
          <a:off x="0" y="0"/>
          <a:ext cx="0" cy="0"/>
          <a:chOff x="0" y="0"/>
          <a:chExt cx="0" cy="0"/>
        </a:xfrm>
      </p:grpSpPr>
      <p:sp>
        <p:nvSpPr>
          <p:cNvPr id="332" name="Google Shape;332;p39"/>
          <p:cNvSpPr txBox="1"/>
          <p:nvPr>
            <p:ph type="title"/>
          </p:nvPr>
        </p:nvSpPr>
        <p:spPr>
          <a:xfrm>
            <a:off x="822960" y="286604"/>
            <a:ext cx="7543800" cy="1450800"/>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None/>
            </a:pPr>
            <a:r>
              <a:rPr lang="nl-NL"/>
              <a:t>Groei van het Romeinse imperium</a:t>
            </a:r>
            <a:endParaRPr/>
          </a:p>
        </p:txBody>
      </p:sp>
      <p:sp>
        <p:nvSpPr>
          <p:cNvPr id="333" name="Google Shape;333;p39"/>
          <p:cNvSpPr txBox="1"/>
          <p:nvPr>
            <p:ph idx="1" type="body"/>
          </p:nvPr>
        </p:nvSpPr>
        <p:spPr>
          <a:xfrm>
            <a:off x="422807" y="1268760"/>
            <a:ext cx="8229600" cy="4525963"/>
          </a:xfrm>
          <a:prstGeom prst="rect">
            <a:avLst/>
          </a:prstGeom>
          <a:noFill/>
          <a:ln>
            <a:noFill/>
          </a:ln>
        </p:spPr>
        <p:txBody>
          <a:bodyPr anchorCtr="0" anchor="t" bIns="45700" lIns="91425" spcFirstLastPara="1" rIns="91425" wrap="square" tIns="45700">
            <a:noAutofit/>
          </a:bodyPr>
          <a:lstStyle/>
          <a:p>
            <a:pPr indent="-342900" lvl="0" marL="342900" rtl="0" algn="l">
              <a:spcBef>
                <a:spcPts val="0"/>
              </a:spcBef>
              <a:spcAft>
                <a:spcPts val="0"/>
              </a:spcAft>
              <a:buClr>
                <a:schemeClr val="dk1"/>
              </a:buClr>
              <a:buSzPts val="2800"/>
              <a:buChar char=" "/>
            </a:pPr>
            <a:r>
              <a:rPr lang="nl-NL" sz="2800"/>
              <a:t>Veroveringen door Romeinen van Griekenland, de Hellenistische koninkrijken, Noord-Afrika en West-Europa</a:t>
            </a:r>
            <a:endParaRPr/>
          </a:p>
          <a:p>
            <a:pPr indent="-165100" lvl="0" marL="342900" rtl="0" algn="l">
              <a:spcBef>
                <a:spcPts val="560"/>
              </a:spcBef>
              <a:spcAft>
                <a:spcPts val="0"/>
              </a:spcAft>
              <a:buClr>
                <a:schemeClr val="dk1"/>
              </a:buClr>
              <a:buSzPts val="2800"/>
              <a:buNone/>
            </a:pPr>
            <a:r>
              <a:t/>
            </a:r>
            <a:endParaRPr sz="2800"/>
          </a:p>
          <a:p>
            <a:pPr indent="-165100" lvl="0" marL="342900" rtl="0" algn="l">
              <a:spcBef>
                <a:spcPts val="560"/>
              </a:spcBef>
              <a:spcAft>
                <a:spcPts val="0"/>
              </a:spcAft>
              <a:buClr>
                <a:schemeClr val="dk1"/>
              </a:buClr>
              <a:buSzPts val="2800"/>
              <a:buNone/>
            </a:pPr>
            <a:r>
              <a:t/>
            </a:r>
            <a:endParaRPr sz="2800"/>
          </a:p>
          <a:p>
            <a:pPr indent="-165100" lvl="0" marL="342900" rtl="0" algn="l">
              <a:spcBef>
                <a:spcPts val="560"/>
              </a:spcBef>
              <a:spcAft>
                <a:spcPts val="0"/>
              </a:spcAft>
              <a:buClr>
                <a:schemeClr val="dk1"/>
              </a:buClr>
              <a:buSzPts val="2800"/>
              <a:buNone/>
            </a:pPr>
            <a:r>
              <a:t/>
            </a:r>
            <a:endParaRPr sz="2800"/>
          </a:p>
          <a:p>
            <a:pPr indent="-342900" lvl="0" marL="342900" rtl="0" algn="l">
              <a:spcBef>
                <a:spcPts val="560"/>
              </a:spcBef>
              <a:spcAft>
                <a:spcPts val="0"/>
              </a:spcAft>
              <a:buClr>
                <a:schemeClr val="dk1"/>
              </a:buClr>
              <a:buSzPts val="2800"/>
              <a:buChar char=" "/>
            </a:pPr>
            <a:r>
              <a:rPr lang="nl-NL" sz="2800"/>
              <a:t>De overtuiging van de Romeinen dat de cultuur van de Grieken superieur is aan die van henzelf</a:t>
            </a:r>
            <a:endParaRPr/>
          </a:p>
          <a:p>
            <a:pPr indent="-342900" lvl="0" marL="342900" rtl="0" algn="l">
              <a:spcBef>
                <a:spcPts val="560"/>
              </a:spcBef>
              <a:spcAft>
                <a:spcPts val="0"/>
              </a:spcAft>
              <a:buClr>
                <a:schemeClr val="dk1"/>
              </a:buClr>
              <a:buSzPts val="2800"/>
              <a:buChar char=" "/>
            </a:pPr>
            <a:r>
              <a:rPr lang="nl-NL" sz="2800"/>
              <a:t>Romeinse overname van of ontlening aan Griekse cultuur</a:t>
            </a:r>
            <a:endParaRPr/>
          </a:p>
        </p:txBody>
      </p:sp>
      <p:sp>
        <p:nvSpPr>
          <p:cNvPr id="334" name="Google Shape;334;p39"/>
          <p:cNvSpPr/>
          <p:nvPr/>
        </p:nvSpPr>
        <p:spPr>
          <a:xfrm>
            <a:off x="1835696" y="5877272"/>
            <a:ext cx="648072" cy="864096"/>
          </a:xfrm>
          <a:prstGeom prst="rect">
            <a:avLst/>
          </a:prstGeom>
          <a:noFill/>
          <a:ln cap="flat" cmpd="sng" w="25400">
            <a:solidFill>
              <a:schemeClr val="accent2"/>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2000" u="none" cap="none" strike="noStrike">
              <a:solidFill>
                <a:schemeClr val="dk1"/>
              </a:solidFill>
              <a:latin typeface="Arial"/>
              <a:ea typeface="Arial"/>
              <a:cs typeface="Arial"/>
              <a:sym typeface="Arial"/>
            </a:endParaRPr>
          </a:p>
        </p:txBody>
      </p:sp>
      <p:pic>
        <p:nvPicPr>
          <p:cNvPr descr="http://www.corbisimages.com/images/Corbis-PL8826.jpg?size=67&amp;uid=d6ff122b-5ab1-4310-969f-245ef05d4fcc" id="335" name="Google Shape;335;p39"/>
          <p:cNvPicPr preferRelativeResize="0"/>
          <p:nvPr/>
        </p:nvPicPr>
        <p:blipFill rotWithShape="1">
          <a:blip r:embed="rId3">
            <a:alphaModFix/>
          </a:blip>
          <a:srcRect b="0" l="0" r="0" t="0"/>
          <a:stretch/>
        </p:blipFill>
        <p:spPr>
          <a:xfrm>
            <a:off x="1843774" y="1165802"/>
            <a:ext cx="5231904" cy="3057395"/>
          </a:xfrm>
          <a:prstGeom prst="rect">
            <a:avLst/>
          </a:prstGeom>
          <a:noFill/>
          <a:ln>
            <a:noFill/>
          </a:ln>
        </p:spPr>
      </p:pic>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40" name="Shape 340"/>
        <p:cNvGrpSpPr/>
        <p:nvPr/>
      </p:nvGrpSpPr>
      <p:grpSpPr>
        <a:xfrm>
          <a:off x="0" y="0"/>
          <a:ext cx="0" cy="0"/>
          <a:chOff x="0" y="0"/>
          <a:chExt cx="0" cy="0"/>
        </a:xfrm>
      </p:grpSpPr>
      <p:sp>
        <p:nvSpPr>
          <p:cNvPr id="341" name="Google Shape;341;p40"/>
          <p:cNvSpPr txBox="1"/>
          <p:nvPr>
            <p:ph type="title"/>
          </p:nvPr>
        </p:nvSpPr>
        <p:spPr>
          <a:xfrm>
            <a:off x="822960" y="286604"/>
            <a:ext cx="7543800" cy="1450800"/>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None/>
            </a:pPr>
            <a:r>
              <a:rPr lang="nl-NL"/>
              <a:t>Groei van het Romeinse imperium</a:t>
            </a:r>
            <a:endParaRPr/>
          </a:p>
        </p:txBody>
      </p:sp>
      <p:sp>
        <p:nvSpPr>
          <p:cNvPr id="342" name="Google Shape;342;p40"/>
          <p:cNvSpPr txBox="1"/>
          <p:nvPr>
            <p:ph idx="1" type="body"/>
          </p:nvPr>
        </p:nvSpPr>
        <p:spPr>
          <a:xfrm>
            <a:off x="422807" y="1268760"/>
            <a:ext cx="8229600" cy="4525963"/>
          </a:xfrm>
          <a:prstGeom prst="rect">
            <a:avLst/>
          </a:prstGeom>
          <a:noFill/>
          <a:ln>
            <a:noFill/>
          </a:ln>
        </p:spPr>
        <p:txBody>
          <a:bodyPr anchorCtr="0" anchor="t" bIns="45700" lIns="91425" spcFirstLastPara="1" rIns="91425" wrap="square" tIns="45700">
            <a:noAutofit/>
          </a:bodyPr>
          <a:lstStyle/>
          <a:p>
            <a:pPr indent="-342900" lvl="0" marL="342900" rtl="0" algn="l">
              <a:spcBef>
                <a:spcPts val="0"/>
              </a:spcBef>
              <a:spcAft>
                <a:spcPts val="0"/>
              </a:spcAft>
              <a:buClr>
                <a:schemeClr val="dk1"/>
              </a:buClr>
              <a:buSzPts val="2800"/>
              <a:buChar char=" "/>
            </a:pPr>
            <a:r>
              <a:rPr lang="nl-NL" sz="2800"/>
              <a:t>Veroveringen door Romeinen van Griekenland, de Hellenistische koninkrijken, Noord-Afrika en West-Europa</a:t>
            </a:r>
            <a:endParaRPr/>
          </a:p>
          <a:p>
            <a:pPr indent="-342900" lvl="0" marL="342900" rtl="0" algn="l">
              <a:spcBef>
                <a:spcPts val="560"/>
              </a:spcBef>
              <a:spcAft>
                <a:spcPts val="0"/>
              </a:spcAft>
              <a:buClr>
                <a:schemeClr val="dk1"/>
              </a:buClr>
              <a:buSzPts val="2800"/>
              <a:buChar char=" "/>
            </a:pPr>
            <a:r>
              <a:rPr lang="nl-NL" sz="2800"/>
              <a:t>De overtuiging van de Romeinen dat de cultuur van de Grieken superieur is aan die van henzelf</a:t>
            </a:r>
            <a:endParaRPr/>
          </a:p>
          <a:p>
            <a:pPr indent="-342900" lvl="0" marL="342900" rtl="0" algn="l">
              <a:spcBef>
                <a:spcPts val="560"/>
              </a:spcBef>
              <a:spcAft>
                <a:spcPts val="0"/>
              </a:spcAft>
              <a:buClr>
                <a:schemeClr val="dk1"/>
              </a:buClr>
              <a:buSzPts val="2800"/>
              <a:buChar char=" "/>
            </a:pPr>
            <a:r>
              <a:rPr lang="nl-NL" sz="2800"/>
              <a:t>Romeinse overname van of ontlening aan Griekse cultuur</a:t>
            </a:r>
            <a:endParaRPr/>
          </a:p>
          <a:p>
            <a:pPr indent="-342900" lvl="0" marL="342900" rtl="0" algn="l">
              <a:spcBef>
                <a:spcPts val="560"/>
              </a:spcBef>
              <a:spcAft>
                <a:spcPts val="0"/>
              </a:spcAft>
              <a:buClr>
                <a:schemeClr val="dk1"/>
              </a:buClr>
              <a:buSzPts val="2800"/>
              <a:buChar char=" "/>
            </a:pPr>
            <a:r>
              <a:rPr lang="nl-NL" sz="2800"/>
              <a:t>Ontstaan in het rijk van een Grieks-Romeinse bovenlaag door verlening van Romeins burgerrecht aan lokale elites</a:t>
            </a:r>
            <a:endParaRPr sz="2800"/>
          </a:p>
        </p:txBody>
      </p:sp>
      <p:sp>
        <p:nvSpPr>
          <p:cNvPr id="343" name="Google Shape;343;p40"/>
          <p:cNvSpPr/>
          <p:nvPr/>
        </p:nvSpPr>
        <p:spPr>
          <a:xfrm>
            <a:off x="1835696" y="5877272"/>
            <a:ext cx="648072" cy="864096"/>
          </a:xfrm>
          <a:prstGeom prst="rect">
            <a:avLst/>
          </a:prstGeom>
          <a:noFill/>
          <a:ln cap="flat" cmpd="sng" w="25400">
            <a:solidFill>
              <a:schemeClr val="accent2"/>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2000" u="none" cap="none" strike="noStrike">
              <a:solidFill>
                <a:schemeClr val="dk1"/>
              </a:solidFill>
              <a:latin typeface="Arial"/>
              <a:ea typeface="Arial"/>
              <a:cs typeface="Arial"/>
              <a:sym typeface="Arial"/>
            </a:endParaRPr>
          </a:p>
        </p:txBody>
      </p:sp>
      <p:pic>
        <p:nvPicPr>
          <p:cNvPr descr="http://www.xlegio.ru/netcat_files/Image/armies/kozlenko/turma-sallvitana-01b.jpg" id="344" name="Google Shape;344;p40"/>
          <p:cNvPicPr preferRelativeResize="0"/>
          <p:nvPr/>
        </p:nvPicPr>
        <p:blipFill rotWithShape="1">
          <a:blip r:embed="rId3">
            <a:alphaModFix/>
          </a:blip>
          <a:srcRect b="0" l="0" r="0" t="0"/>
          <a:stretch/>
        </p:blipFill>
        <p:spPr>
          <a:xfrm>
            <a:off x="1619672" y="1169403"/>
            <a:ext cx="5834259" cy="3372932"/>
          </a:xfrm>
          <a:prstGeom prst="rect">
            <a:avLst/>
          </a:prstGeom>
          <a:noFill/>
          <a:ln>
            <a:noFill/>
          </a:ln>
        </p:spPr>
      </p:pic>
    </p:spTree>
  </p:cSld>
  <p:clrMapOvr>
    <a:masterClrMapping/>
  </p:clrMapOvr>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48" name="Shape 348"/>
        <p:cNvGrpSpPr/>
        <p:nvPr/>
      </p:nvGrpSpPr>
      <p:grpSpPr>
        <a:xfrm>
          <a:off x="0" y="0"/>
          <a:ext cx="0" cy="0"/>
          <a:chOff x="0" y="0"/>
          <a:chExt cx="0" cy="0"/>
        </a:xfrm>
      </p:grpSpPr>
      <p:sp>
        <p:nvSpPr>
          <p:cNvPr id="349" name="Google Shape;349;p41"/>
          <p:cNvSpPr txBox="1"/>
          <p:nvPr>
            <p:ph type="title"/>
          </p:nvPr>
        </p:nvSpPr>
        <p:spPr>
          <a:xfrm>
            <a:off x="822960" y="286604"/>
            <a:ext cx="7543800" cy="1450800"/>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None/>
            </a:pPr>
            <a:r>
              <a:rPr lang="nl-NL"/>
              <a:t>Polybius en de Romeinse expansie</a:t>
            </a:r>
            <a:endParaRPr/>
          </a:p>
        </p:txBody>
      </p:sp>
      <p:sp>
        <p:nvSpPr>
          <p:cNvPr id="350" name="Google Shape;350;p41"/>
          <p:cNvSpPr txBox="1"/>
          <p:nvPr>
            <p:ph idx="1" type="body"/>
          </p:nvPr>
        </p:nvSpPr>
        <p:spPr>
          <a:xfrm>
            <a:off x="822959" y="1845734"/>
            <a:ext cx="7543800" cy="40233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Clr>
                <a:schemeClr val="dk1"/>
              </a:buClr>
              <a:buSzPts val="3200"/>
              <a:buNone/>
            </a:pPr>
            <a:r>
              <a:rPr lang="nl-NL"/>
              <a:t>Getuige</a:t>
            </a:r>
            <a:endParaRPr/>
          </a:p>
          <a:p>
            <a:pPr indent="0" lvl="0" marL="0" rtl="0" algn="l">
              <a:spcBef>
                <a:spcPts val="640"/>
              </a:spcBef>
              <a:spcAft>
                <a:spcPts val="0"/>
              </a:spcAft>
              <a:buClr>
                <a:schemeClr val="dk1"/>
              </a:buClr>
              <a:buSzPts val="3200"/>
              <a:buNone/>
            </a:pPr>
            <a:r>
              <a:rPr lang="nl-NL"/>
              <a:t>Slachtoffer</a:t>
            </a:r>
            <a:endParaRPr/>
          </a:p>
          <a:p>
            <a:pPr indent="0" lvl="0" marL="0" rtl="0" algn="l">
              <a:spcBef>
                <a:spcPts val="640"/>
              </a:spcBef>
              <a:spcAft>
                <a:spcPts val="0"/>
              </a:spcAft>
              <a:buClr>
                <a:schemeClr val="dk1"/>
              </a:buClr>
              <a:buSzPts val="3200"/>
              <a:buNone/>
            </a:pPr>
            <a:r>
              <a:rPr lang="nl-NL"/>
              <a:t>Schrijver</a:t>
            </a:r>
            <a:endParaRPr/>
          </a:p>
          <a:p>
            <a:pPr indent="0" lvl="0" marL="0" rtl="0" algn="l">
              <a:spcBef>
                <a:spcPts val="640"/>
              </a:spcBef>
              <a:spcAft>
                <a:spcPts val="0"/>
              </a:spcAft>
              <a:buClr>
                <a:schemeClr val="dk1"/>
              </a:buClr>
              <a:buSzPts val="3200"/>
              <a:buNone/>
            </a:pPr>
            <a:r>
              <a:t/>
            </a:r>
            <a:endParaRPr/>
          </a:p>
        </p:txBody>
      </p:sp>
    </p:spTree>
  </p:cSld>
  <p:clrMapOvr>
    <a:masterClrMapping/>
  </p:clrMapOvr>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55" name="Shape 355"/>
        <p:cNvGrpSpPr/>
        <p:nvPr/>
      </p:nvGrpSpPr>
      <p:grpSpPr>
        <a:xfrm>
          <a:off x="0" y="0"/>
          <a:ext cx="0" cy="0"/>
          <a:chOff x="0" y="0"/>
          <a:chExt cx="0" cy="0"/>
        </a:xfrm>
      </p:grpSpPr>
      <p:sp>
        <p:nvSpPr>
          <p:cNvPr id="356" name="Google Shape;356;p42"/>
          <p:cNvSpPr txBox="1"/>
          <p:nvPr>
            <p:ph type="title"/>
          </p:nvPr>
        </p:nvSpPr>
        <p:spPr>
          <a:xfrm>
            <a:off x="822960" y="286604"/>
            <a:ext cx="7543800" cy="1450800"/>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None/>
            </a:pPr>
            <a:r>
              <a:rPr lang="nl-NL" sz="4000"/>
              <a:t>Punische oorlogen</a:t>
            </a:r>
            <a:endParaRPr/>
          </a:p>
        </p:txBody>
      </p:sp>
      <p:sp>
        <p:nvSpPr>
          <p:cNvPr id="357" name="Google Shape;357;p42"/>
          <p:cNvSpPr txBox="1"/>
          <p:nvPr>
            <p:ph idx="1" type="body"/>
          </p:nvPr>
        </p:nvSpPr>
        <p:spPr>
          <a:xfrm>
            <a:off x="457200" y="1600200"/>
            <a:ext cx="5554960" cy="4525963"/>
          </a:xfrm>
          <a:prstGeom prst="rect">
            <a:avLst/>
          </a:prstGeom>
          <a:noFill/>
          <a:ln>
            <a:noFill/>
          </a:ln>
        </p:spPr>
        <p:txBody>
          <a:bodyPr anchorCtr="0" anchor="t" bIns="45700" lIns="91425" spcFirstLastPara="1" rIns="91425" wrap="square" tIns="45700">
            <a:noAutofit/>
          </a:bodyPr>
          <a:lstStyle/>
          <a:p>
            <a:pPr indent="-342900" lvl="0" marL="342900" rtl="0" algn="l">
              <a:spcBef>
                <a:spcPts val="0"/>
              </a:spcBef>
              <a:spcAft>
                <a:spcPts val="0"/>
              </a:spcAft>
              <a:buClr>
                <a:schemeClr val="dk1"/>
              </a:buClr>
              <a:buSzPts val="3200"/>
              <a:buChar char=" "/>
            </a:pPr>
            <a:r>
              <a:rPr lang="nl-NL"/>
              <a:t>Tegen Carthago</a:t>
            </a:r>
            <a:endParaRPr/>
          </a:p>
          <a:p>
            <a:pPr indent="-342900" lvl="0" marL="342900" rtl="0" algn="l">
              <a:spcBef>
                <a:spcPts val="640"/>
              </a:spcBef>
              <a:spcAft>
                <a:spcPts val="0"/>
              </a:spcAft>
              <a:buClr>
                <a:schemeClr val="dk1"/>
              </a:buClr>
              <a:buSzPts val="3200"/>
              <a:buChar char=" "/>
            </a:pPr>
            <a:r>
              <a:rPr lang="nl-NL"/>
              <a:t>Heerschappij over de westelijke Middellandse Zee?</a:t>
            </a:r>
            <a:endParaRPr/>
          </a:p>
          <a:p>
            <a:pPr indent="-342900" lvl="0" marL="342900" rtl="0" algn="l">
              <a:spcBef>
                <a:spcPts val="640"/>
              </a:spcBef>
              <a:spcAft>
                <a:spcPts val="0"/>
              </a:spcAft>
              <a:buClr>
                <a:schemeClr val="dk1"/>
              </a:buClr>
              <a:buSzPts val="3200"/>
              <a:buChar char=" "/>
            </a:pPr>
            <a:r>
              <a:rPr lang="nl-NL"/>
              <a:t>Hannibal &amp; Scipio Africanus</a:t>
            </a:r>
            <a:endParaRPr/>
          </a:p>
          <a:p>
            <a:pPr indent="-342900" lvl="0" marL="342900" rtl="0" algn="l">
              <a:spcBef>
                <a:spcPts val="640"/>
              </a:spcBef>
              <a:spcAft>
                <a:spcPts val="0"/>
              </a:spcAft>
              <a:buClr>
                <a:schemeClr val="dk1"/>
              </a:buClr>
              <a:buSzPts val="3200"/>
              <a:buChar char=" "/>
            </a:pPr>
            <a:r>
              <a:rPr lang="nl-NL"/>
              <a:t>148 v. Chr. verwoesting van Carthago </a:t>
            </a:r>
            <a:endParaRPr/>
          </a:p>
          <a:p>
            <a:pPr indent="-285750" lvl="1" marL="742950" rtl="0" algn="l">
              <a:spcBef>
                <a:spcPts val="560"/>
              </a:spcBef>
              <a:spcAft>
                <a:spcPts val="0"/>
              </a:spcAft>
              <a:buClr>
                <a:schemeClr val="dk1"/>
              </a:buClr>
              <a:buSzPts val="2800"/>
              <a:buChar char="◦"/>
            </a:pPr>
            <a:r>
              <a:rPr lang="nl-NL"/>
              <a:t>En wie was daarbij?</a:t>
            </a:r>
            <a:endParaRPr/>
          </a:p>
          <a:p>
            <a:pPr indent="-139700" lvl="0" marL="342900" rtl="0" algn="l">
              <a:spcBef>
                <a:spcPts val="640"/>
              </a:spcBef>
              <a:spcAft>
                <a:spcPts val="0"/>
              </a:spcAft>
              <a:buClr>
                <a:schemeClr val="dk1"/>
              </a:buClr>
              <a:buSzPts val="3200"/>
              <a:buNone/>
            </a:pPr>
            <a:r>
              <a:t/>
            </a:r>
            <a:endParaRPr/>
          </a:p>
        </p:txBody>
      </p:sp>
      <p:pic>
        <p:nvPicPr>
          <p:cNvPr descr="http://www.romanmilitaryonline.com/wp-content/uploads/2013/07/Scipio-Africanus.jpg" id="358" name="Google Shape;358;p42"/>
          <p:cNvPicPr preferRelativeResize="0"/>
          <p:nvPr/>
        </p:nvPicPr>
        <p:blipFill rotWithShape="1">
          <a:blip r:embed="rId3">
            <a:alphaModFix/>
          </a:blip>
          <a:srcRect b="0" l="0" r="0" t="0"/>
          <a:stretch/>
        </p:blipFill>
        <p:spPr>
          <a:xfrm>
            <a:off x="6012160" y="1600200"/>
            <a:ext cx="3010038" cy="3639078"/>
          </a:xfrm>
          <a:prstGeom prst="rect">
            <a:avLst/>
          </a:prstGeom>
          <a:noFill/>
          <a:ln>
            <a:noFill/>
          </a:ln>
        </p:spPr>
      </p:pic>
      <p:sp>
        <p:nvSpPr>
          <p:cNvPr id="359" name="Google Shape;359;p42"/>
          <p:cNvSpPr/>
          <p:nvPr/>
        </p:nvSpPr>
        <p:spPr>
          <a:xfrm>
            <a:off x="1835696" y="5877272"/>
            <a:ext cx="648072" cy="864096"/>
          </a:xfrm>
          <a:prstGeom prst="rect">
            <a:avLst/>
          </a:prstGeom>
          <a:noFill/>
          <a:ln cap="flat" cmpd="sng" w="25400">
            <a:solidFill>
              <a:schemeClr val="accent2"/>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2000" u="none" cap="none" strike="noStrike">
              <a:solidFill>
                <a:schemeClr val="dk1"/>
              </a:solidFill>
              <a:latin typeface="Arial"/>
              <a:ea typeface="Arial"/>
              <a:cs typeface="Arial"/>
              <a:sym typeface="Arial"/>
            </a:endParaRPr>
          </a:p>
        </p:txBody>
      </p:sp>
    </p:spTree>
  </p:cSld>
  <p:clrMapOvr>
    <a:masterClrMapping/>
  </p:clrMapOvr>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64" name="Shape 364"/>
        <p:cNvGrpSpPr/>
        <p:nvPr/>
      </p:nvGrpSpPr>
      <p:grpSpPr>
        <a:xfrm>
          <a:off x="0" y="0"/>
          <a:ext cx="0" cy="0"/>
          <a:chOff x="0" y="0"/>
          <a:chExt cx="0" cy="0"/>
        </a:xfrm>
      </p:grpSpPr>
      <p:sp>
        <p:nvSpPr>
          <p:cNvPr id="365" name="Google Shape;365;p43"/>
          <p:cNvSpPr/>
          <p:nvPr/>
        </p:nvSpPr>
        <p:spPr>
          <a:xfrm>
            <a:off x="1835696" y="5877272"/>
            <a:ext cx="648072" cy="864096"/>
          </a:xfrm>
          <a:prstGeom prst="rect">
            <a:avLst/>
          </a:prstGeom>
          <a:noFill/>
          <a:ln cap="flat" cmpd="sng" w="25400">
            <a:solidFill>
              <a:schemeClr val="accent2"/>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2000" u="none" cap="none" strike="noStrike">
              <a:solidFill>
                <a:schemeClr val="dk1"/>
              </a:solidFill>
              <a:latin typeface="Arial"/>
              <a:ea typeface="Arial"/>
              <a:cs typeface="Arial"/>
              <a:sym typeface="Arial"/>
            </a:endParaRPr>
          </a:p>
        </p:txBody>
      </p:sp>
      <p:sp>
        <p:nvSpPr>
          <p:cNvPr id="366" name="Google Shape;366;p43"/>
          <p:cNvSpPr txBox="1"/>
          <p:nvPr>
            <p:ph type="title"/>
          </p:nvPr>
        </p:nvSpPr>
        <p:spPr>
          <a:xfrm>
            <a:off x="822960" y="286604"/>
            <a:ext cx="7543800" cy="1450800"/>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None/>
            </a:pPr>
            <a:r>
              <a:rPr lang="nl-NL"/>
              <a:t>Het jaar 168</a:t>
            </a:r>
            <a:endParaRPr/>
          </a:p>
        </p:txBody>
      </p:sp>
      <p:sp>
        <p:nvSpPr>
          <p:cNvPr id="367" name="Google Shape;367;p43"/>
          <p:cNvSpPr txBox="1"/>
          <p:nvPr>
            <p:ph idx="1" type="body"/>
          </p:nvPr>
        </p:nvSpPr>
        <p:spPr>
          <a:xfrm>
            <a:off x="457200" y="1600200"/>
            <a:ext cx="8229600" cy="3484563"/>
          </a:xfrm>
          <a:prstGeom prst="rect">
            <a:avLst/>
          </a:prstGeom>
          <a:noFill/>
          <a:ln>
            <a:noFill/>
          </a:ln>
        </p:spPr>
        <p:txBody>
          <a:bodyPr anchorCtr="0" anchor="t" bIns="45700" lIns="91425" spcFirstLastPara="1" rIns="91425" wrap="square" tIns="45700">
            <a:noAutofit/>
          </a:bodyPr>
          <a:lstStyle/>
          <a:p>
            <a:pPr indent="-342900" lvl="0" marL="342900" rtl="0" algn="l">
              <a:spcBef>
                <a:spcPts val="0"/>
              </a:spcBef>
              <a:spcAft>
                <a:spcPts val="0"/>
              </a:spcAft>
              <a:buClr>
                <a:schemeClr val="dk1"/>
              </a:buClr>
              <a:buSzPts val="3200"/>
              <a:buChar char=" "/>
            </a:pPr>
            <a:r>
              <a:rPr lang="nl-NL"/>
              <a:t>Romeinen verslaan de Macedoniërs in de Slag bij Pydna</a:t>
            </a:r>
            <a:endParaRPr/>
          </a:p>
          <a:p>
            <a:pPr indent="-342900" lvl="0" marL="342900" rtl="0" algn="l">
              <a:spcBef>
                <a:spcPts val="640"/>
              </a:spcBef>
              <a:spcAft>
                <a:spcPts val="0"/>
              </a:spcAft>
              <a:buClr>
                <a:schemeClr val="dk1"/>
              </a:buClr>
              <a:buSzPts val="3200"/>
              <a:buChar char=" "/>
            </a:pPr>
            <a:r>
              <a:rPr lang="nl-NL"/>
              <a:t>Polybius als gijzelaar naar Rome</a:t>
            </a:r>
            <a:endParaRPr/>
          </a:p>
        </p:txBody>
      </p:sp>
      <p:pic>
        <p:nvPicPr>
          <p:cNvPr descr="Perseo  - Cuadro 792351" id="368" name="Google Shape;368;p43"/>
          <p:cNvPicPr preferRelativeResize="0"/>
          <p:nvPr/>
        </p:nvPicPr>
        <p:blipFill rotWithShape="1">
          <a:blip r:embed="rId3">
            <a:alphaModFix/>
          </a:blip>
          <a:srcRect b="0" l="0" r="0" t="0"/>
          <a:stretch/>
        </p:blipFill>
        <p:spPr>
          <a:xfrm>
            <a:off x="576262" y="476672"/>
            <a:ext cx="7991475" cy="5502275"/>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xit" presetID="1" presetSubtype="0">
                                  <p:stCondLst>
                                    <p:cond delay="0"/>
                                  </p:stCondLst>
                                  <p:childTnLst>
                                    <p:set>
                                      <p:cBhvr>
                                        <p:cTn dur="1" fill="hold">
                                          <p:stCondLst>
                                            <p:cond delay="1"/>
                                          </p:stCondLst>
                                        </p:cTn>
                                        <p:tgtEl>
                                          <p:spTgt spid="368"/>
                                        </p:tgtEl>
                                        <p:attrNameLst>
                                          <p:attrName>style.visibility</p:attrName>
                                        </p:attrNameLst>
                                      </p:cBhvr>
                                      <p:to>
                                        <p:strVal val="hidden"/>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73" name="Shape 373"/>
        <p:cNvGrpSpPr/>
        <p:nvPr/>
      </p:nvGrpSpPr>
      <p:grpSpPr>
        <a:xfrm>
          <a:off x="0" y="0"/>
          <a:ext cx="0" cy="0"/>
          <a:chOff x="0" y="0"/>
          <a:chExt cx="0" cy="0"/>
        </a:xfrm>
      </p:grpSpPr>
      <p:sp>
        <p:nvSpPr>
          <p:cNvPr id="374" name="Google Shape;374;p44"/>
          <p:cNvSpPr txBox="1"/>
          <p:nvPr>
            <p:ph type="title"/>
          </p:nvPr>
        </p:nvSpPr>
        <p:spPr>
          <a:xfrm>
            <a:off x="822960" y="286604"/>
            <a:ext cx="7543800" cy="1450800"/>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None/>
            </a:pPr>
            <a:r>
              <a:rPr lang="nl-NL"/>
              <a:t>Carthago</a:t>
            </a:r>
            <a:endParaRPr/>
          </a:p>
        </p:txBody>
      </p:sp>
      <p:sp>
        <p:nvSpPr>
          <p:cNvPr id="375" name="Google Shape;375;p44"/>
          <p:cNvSpPr txBox="1"/>
          <p:nvPr>
            <p:ph idx="1" type="body"/>
          </p:nvPr>
        </p:nvSpPr>
        <p:spPr>
          <a:xfrm>
            <a:off x="822959" y="1845734"/>
            <a:ext cx="7543800" cy="4023300"/>
          </a:xfrm>
          <a:prstGeom prst="rect">
            <a:avLst/>
          </a:prstGeom>
          <a:noFill/>
          <a:ln>
            <a:noFill/>
          </a:ln>
        </p:spPr>
        <p:txBody>
          <a:bodyPr anchorCtr="0" anchor="t" bIns="45700" lIns="91425" spcFirstLastPara="1" rIns="91425" wrap="square" tIns="45700">
            <a:noAutofit/>
          </a:bodyPr>
          <a:lstStyle/>
          <a:p>
            <a:pPr indent="-139700" lvl="0" marL="342900" rtl="0" algn="l">
              <a:spcBef>
                <a:spcPts val="0"/>
              </a:spcBef>
              <a:spcAft>
                <a:spcPts val="0"/>
              </a:spcAft>
              <a:buClr>
                <a:schemeClr val="dk1"/>
              </a:buClr>
              <a:buSzPts val="3200"/>
              <a:buNone/>
            </a:pPr>
            <a:r>
              <a:t/>
            </a:r>
            <a:endParaRPr/>
          </a:p>
        </p:txBody>
      </p:sp>
      <p:pic>
        <p:nvPicPr>
          <p:cNvPr descr="Photograph:A drawing of an embossed steel shield depicts Scipio Aemilianus receiving the keys of Carthage at the end of the Third Punic War." id="376" name="Google Shape;376;p44">
            <a:hlinkClick r:id="rId3"/>
          </p:cNvPr>
          <p:cNvPicPr preferRelativeResize="0"/>
          <p:nvPr/>
        </p:nvPicPr>
        <p:blipFill rotWithShape="1">
          <a:blip r:embed="rId4">
            <a:alphaModFix/>
          </a:blip>
          <a:srcRect b="0" l="0" r="0" t="0"/>
          <a:stretch/>
        </p:blipFill>
        <p:spPr>
          <a:xfrm>
            <a:off x="5292725" y="1844675"/>
            <a:ext cx="3438525" cy="4286250"/>
          </a:xfrm>
          <a:prstGeom prst="rect">
            <a:avLst/>
          </a:prstGeom>
          <a:noFill/>
          <a:ln>
            <a:noFill/>
          </a:ln>
        </p:spPr>
      </p:pic>
      <p:pic>
        <p:nvPicPr>
          <p:cNvPr descr="File:Carthage villas-romaines 1950.jpg" id="377" name="Google Shape;377;p44"/>
          <p:cNvPicPr preferRelativeResize="0"/>
          <p:nvPr/>
        </p:nvPicPr>
        <p:blipFill rotWithShape="1">
          <a:blip r:embed="rId5">
            <a:alphaModFix/>
          </a:blip>
          <a:srcRect b="0" l="0" r="0" t="0"/>
          <a:stretch/>
        </p:blipFill>
        <p:spPr>
          <a:xfrm>
            <a:off x="395288" y="2420938"/>
            <a:ext cx="4824412" cy="3311525"/>
          </a:xfrm>
          <a:prstGeom prst="rect">
            <a:avLst/>
          </a:prstGeom>
          <a:noFill/>
          <a:ln>
            <a:noFill/>
          </a:ln>
        </p:spPr>
      </p:pic>
      <p:sp>
        <p:nvSpPr>
          <p:cNvPr id="378" name="Google Shape;378;p44"/>
          <p:cNvSpPr/>
          <p:nvPr/>
        </p:nvSpPr>
        <p:spPr>
          <a:xfrm>
            <a:off x="1835696" y="5877272"/>
            <a:ext cx="648072" cy="864096"/>
          </a:xfrm>
          <a:prstGeom prst="rect">
            <a:avLst/>
          </a:prstGeom>
          <a:noFill/>
          <a:ln cap="flat" cmpd="sng" w="25400">
            <a:solidFill>
              <a:schemeClr val="accent2"/>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2000" u="none" cap="none" strike="noStrike">
              <a:solidFill>
                <a:schemeClr val="dk1"/>
              </a:solidFill>
              <a:latin typeface="Arial"/>
              <a:ea typeface="Arial"/>
              <a:cs typeface="Arial"/>
              <a:sym typeface="Arial"/>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44" name="Shape 144"/>
        <p:cNvGrpSpPr/>
        <p:nvPr/>
      </p:nvGrpSpPr>
      <p:grpSpPr>
        <a:xfrm>
          <a:off x="0" y="0"/>
          <a:ext cx="0" cy="0"/>
          <a:chOff x="0" y="0"/>
          <a:chExt cx="0" cy="0"/>
        </a:xfrm>
      </p:grpSpPr>
      <p:sp>
        <p:nvSpPr>
          <p:cNvPr id="145" name="Google Shape;145;p18"/>
          <p:cNvSpPr txBox="1"/>
          <p:nvPr>
            <p:ph type="title"/>
          </p:nvPr>
        </p:nvSpPr>
        <p:spPr>
          <a:xfrm>
            <a:off x="822960" y="286604"/>
            <a:ext cx="7543800" cy="1450800"/>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None/>
            </a:pPr>
            <a:r>
              <a:rPr lang="nl-NL"/>
              <a:t>Wijsheden van Polybius</a:t>
            </a:r>
            <a:endParaRPr/>
          </a:p>
        </p:txBody>
      </p:sp>
      <p:sp>
        <p:nvSpPr>
          <p:cNvPr id="146" name="Google Shape;146;p18"/>
          <p:cNvSpPr txBox="1"/>
          <p:nvPr>
            <p:ph idx="1" type="body"/>
          </p:nvPr>
        </p:nvSpPr>
        <p:spPr>
          <a:xfrm>
            <a:off x="822959" y="1845734"/>
            <a:ext cx="7543800" cy="4023300"/>
          </a:xfrm>
          <a:prstGeom prst="rect">
            <a:avLst/>
          </a:prstGeom>
          <a:noFill/>
          <a:ln>
            <a:noFill/>
          </a:ln>
        </p:spPr>
        <p:txBody>
          <a:bodyPr anchorCtr="0" anchor="t" bIns="45700" lIns="91425" spcFirstLastPara="1" rIns="91425" wrap="square" tIns="45700">
            <a:noAutofit/>
          </a:bodyPr>
          <a:lstStyle/>
          <a:p>
            <a:pPr indent="-342900" lvl="0" marL="342900" rtl="0" algn="l">
              <a:spcBef>
                <a:spcPts val="0"/>
              </a:spcBef>
              <a:spcAft>
                <a:spcPts val="0"/>
              </a:spcAft>
              <a:buClr>
                <a:schemeClr val="dk1"/>
              </a:buClr>
              <a:buSzPts val="2800"/>
              <a:buChar char=" "/>
            </a:pPr>
            <a:r>
              <a:rPr lang="nl-NL" sz="2800"/>
              <a:t>Het is inderdaad waar dat men niet een geringer, maar een groter voordeel behaalt wanneer men zijn vijanden overwint door zijn hoogstaande karakter en een billijk optreden dan met een overwinning in de strijd. (V, 12)</a:t>
            </a:r>
            <a:endParaRPr/>
          </a:p>
          <a:p>
            <a:pPr indent="-342900" lvl="0" marL="342900" rtl="0" algn="l">
              <a:spcBef>
                <a:spcPts val="560"/>
              </a:spcBef>
              <a:spcAft>
                <a:spcPts val="0"/>
              </a:spcAft>
              <a:buClr>
                <a:schemeClr val="dk1"/>
              </a:buClr>
              <a:buSzPts val="2800"/>
              <a:buChar char=" "/>
            </a:pPr>
            <a:r>
              <a:rPr lang="nl-NL" sz="2800"/>
              <a:t>…dat geen enkel element erin slaagt zich boven de andere te verheffen, juist omdat geen enkel deel zelfstandig is, maar het streven van elk van de drie  door de andere kan worden tegengewerkt en in balans gebracht. (VI, 18)</a:t>
            </a:r>
            <a:endParaRPr/>
          </a:p>
        </p:txBody>
      </p:sp>
    </p:spTree>
  </p:cSld>
  <p:clrMapOvr>
    <a:masterClrMapping/>
  </p:clrMapOvr>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83" name="Shape 383"/>
        <p:cNvGrpSpPr/>
        <p:nvPr/>
      </p:nvGrpSpPr>
      <p:grpSpPr>
        <a:xfrm>
          <a:off x="0" y="0"/>
          <a:ext cx="0" cy="0"/>
          <a:chOff x="0" y="0"/>
          <a:chExt cx="0" cy="0"/>
        </a:xfrm>
      </p:grpSpPr>
      <p:sp>
        <p:nvSpPr>
          <p:cNvPr id="384" name="Google Shape;384;p45"/>
          <p:cNvSpPr txBox="1"/>
          <p:nvPr>
            <p:ph type="title"/>
          </p:nvPr>
        </p:nvSpPr>
        <p:spPr>
          <a:xfrm>
            <a:off x="822960" y="286604"/>
            <a:ext cx="7543800" cy="1450800"/>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None/>
            </a:pPr>
            <a:r>
              <a:rPr lang="nl-NL"/>
              <a:t>Groei van het Romeinse imperium</a:t>
            </a:r>
            <a:endParaRPr/>
          </a:p>
        </p:txBody>
      </p:sp>
      <p:sp>
        <p:nvSpPr>
          <p:cNvPr id="385" name="Google Shape;385;p45"/>
          <p:cNvSpPr txBox="1"/>
          <p:nvPr>
            <p:ph idx="1" type="body"/>
          </p:nvPr>
        </p:nvSpPr>
        <p:spPr>
          <a:xfrm>
            <a:off x="422807" y="1268760"/>
            <a:ext cx="8229600" cy="4525963"/>
          </a:xfrm>
          <a:prstGeom prst="rect">
            <a:avLst/>
          </a:prstGeom>
          <a:noFill/>
          <a:ln>
            <a:noFill/>
          </a:ln>
        </p:spPr>
        <p:txBody>
          <a:bodyPr anchorCtr="0" anchor="t" bIns="45700" lIns="91425" spcFirstLastPara="1" rIns="91425" wrap="square" tIns="45700">
            <a:noAutofit/>
          </a:bodyPr>
          <a:lstStyle/>
          <a:p>
            <a:pPr indent="-342900" lvl="0" marL="342900" rtl="0" algn="l">
              <a:spcBef>
                <a:spcPts val="0"/>
              </a:spcBef>
              <a:spcAft>
                <a:spcPts val="0"/>
              </a:spcAft>
              <a:buClr>
                <a:schemeClr val="dk1"/>
              </a:buClr>
              <a:buSzPts val="2800"/>
              <a:buChar char=" "/>
            </a:pPr>
            <a:r>
              <a:rPr lang="nl-NL" sz="2800"/>
              <a:t>Veroveringen door Romeinen van Griekenland, de Hellenistische koninkrijken, Noord-Afrika en West-Europa</a:t>
            </a:r>
            <a:endParaRPr/>
          </a:p>
          <a:p>
            <a:pPr indent="-342900" lvl="0" marL="342900" rtl="0" algn="l">
              <a:spcBef>
                <a:spcPts val="560"/>
              </a:spcBef>
              <a:spcAft>
                <a:spcPts val="0"/>
              </a:spcAft>
              <a:buClr>
                <a:schemeClr val="dk1"/>
              </a:buClr>
              <a:buSzPts val="2800"/>
              <a:buChar char=" "/>
            </a:pPr>
            <a:r>
              <a:rPr lang="nl-NL" sz="2800"/>
              <a:t>De overtuiging van de Romeinen dat de cultuur van de Grieken superieur is aan die van henzelf</a:t>
            </a:r>
            <a:endParaRPr/>
          </a:p>
          <a:p>
            <a:pPr indent="-342900" lvl="0" marL="342900" rtl="0" algn="l">
              <a:spcBef>
                <a:spcPts val="560"/>
              </a:spcBef>
              <a:spcAft>
                <a:spcPts val="0"/>
              </a:spcAft>
              <a:buClr>
                <a:schemeClr val="dk1"/>
              </a:buClr>
              <a:buSzPts val="2800"/>
              <a:buChar char=" "/>
            </a:pPr>
            <a:r>
              <a:rPr lang="nl-NL" sz="2800"/>
              <a:t>Romeinse overname van of ontlening aan Griekse cultuur</a:t>
            </a:r>
            <a:endParaRPr/>
          </a:p>
          <a:p>
            <a:pPr indent="-342900" lvl="0" marL="342900" rtl="0" algn="l">
              <a:spcBef>
                <a:spcPts val="560"/>
              </a:spcBef>
              <a:spcAft>
                <a:spcPts val="0"/>
              </a:spcAft>
              <a:buClr>
                <a:schemeClr val="dk1"/>
              </a:buClr>
              <a:buSzPts val="2800"/>
              <a:buChar char=" "/>
            </a:pPr>
            <a:r>
              <a:rPr lang="nl-NL" sz="2800"/>
              <a:t>Ontstaan in het rijk van een Grieks-Romeinse bovenlaag door verlening van Romeins burgerrecht aan lokale elites</a:t>
            </a:r>
            <a:endParaRPr sz="2800"/>
          </a:p>
        </p:txBody>
      </p:sp>
      <p:sp>
        <p:nvSpPr>
          <p:cNvPr id="386" name="Google Shape;386;p45"/>
          <p:cNvSpPr/>
          <p:nvPr/>
        </p:nvSpPr>
        <p:spPr>
          <a:xfrm>
            <a:off x="1835696" y="5877272"/>
            <a:ext cx="648072" cy="864096"/>
          </a:xfrm>
          <a:prstGeom prst="rect">
            <a:avLst/>
          </a:prstGeom>
          <a:noFill/>
          <a:ln cap="flat" cmpd="sng" w="25400">
            <a:solidFill>
              <a:schemeClr val="accent2"/>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2000" u="none" cap="none" strike="noStrike">
              <a:solidFill>
                <a:schemeClr val="dk1"/>
              </a:solidFill>
              <a:latin typeface="Arial"/>
              <a:ea typeface="Arial"/>
              <a:cs typeface="Arial"/>
              <a:sym typeface="Arial"/>
            </a:endParaRPr>
          </a:p>
        </p:txBody>
      </p:sp>
    </p:spTree>
  </p:cSld>
  <p:clrMapOvr>
    <a:masterClrMapping/>
  </p:clrMapOvr>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91" name="Shape 391"/>
        <p:cNvGrpSpPr/>
        <p:nvPr/>
      </p:nvGrpSpPr>
      <p:grpSpPr>
        <a:xfrm>
          <a:off x="0" y="0"/>
          <a:ext cx="0" cy="0"/>
          <a:chOff x="0" y="0"/>
          <a:chExt cx="0" cy="0"/>
        </a:xfrm>
      </p:grpSpPr>
      <p:sp>
        <p:nvSpPr>
          <p:cNvPr id="392" name="Google Shape;392;p46"/>
          <p:cNvSpPr txBox="1"/>
          <p:nvPr>
            <p:ph type="title"/>
          </p:nvPr>
        </p:nvSpPr>
        <p:spPr>
          <a:xfrm>
            <a:off x="822960" y="286604"/>
            <a:ext cx="7543800" cy="1450800"/>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None/>
            </a:pPr>
            <a:r>
              <a:rPr lang="nl-NL"/>
              <a:t>Kenmerkende aspect</a:t>
            </a:r>
            <a:endParaRPr/>
          </a:p>
        </p:txBody>
      </p:sp>
      <p:sp>
        <p:nvSpPr>
          <p:cNvPr id="393" name="Google Shape;393;p46"/>
          <p:cNvSpPr txBox="1"/>
          <p:nvPr>
            <p:ph idx="1" type="body"/>
          </p:nvPr>
        </p:nvSpPr>
        <p:spPr>
          <a:xfrm>
            <a:off x="822959" y="1845734"/>
            <a:ext cx="7543800" cy="4023300"/>
          </a:xfrm>
          <a:prstGeom prst="rect">
            <a:avLst/>
          </a:prstGeom>
          <a:noFill/>
          <a:ln>
            <a:noFill/>
          </a:ln>
        </p:spPr>
        <p:txBody>
          <a:bodyPr anchorCtr="0" anchor="t" bIns="45700" lIns="91425" spcFirstLastPara="1" rIns="91425" wrap="square" tIns="45700">
            <a:noAutofit/>
          </a:bodyPr>
          <a:lstStyle/>
          <a:p>
            <a:pPr indent="-342900" lvl="0" marL="342900" rtl="0" algn="l">
              <a:spcBef>
                <a:spcPts val="0"/>
              </a:spcBef>
              <a:spcAft>
                <a:spcPts val="0"/>
              </a:spcAft>
              <a:buClr>
                <a:schemeClr val="dk1"/>
              </a:buClr>
              <a:buSzPts val="3200"/>
              <a:buChar char=" "/>
            </a:pPr>
            <a:r>
              <a:rPr lang="nl-NL"/>
              <a:t>de ontwikkeling van wetenschappelijk denken en het denken over burgerschap en</a:t>
            </a:r>
            <a:br>
              <a:rPr lang="nl-NL"/>
            </a:br>
            <a:r>
              <a:rPr lang="nl-NL"/>
              <a:t>politiek in de Griekse stadstaat;</a:t>
            </a:r>
            <a:endParaRPr/>
          </a:p>
          <a:p>
            <a:pPr indent="-342900" lvl="0" marL="342900" rtl="0" algn="l">
              <a:spcBef>
                <a:spcPts val="640"/>
              </a:spcBef>
              <a:spcAft>
                <a:spcPts val="0"/>
              </a:spcAft>
              <a:buClr>
                <a:schemeClr val="dk1"/>
              </a:buClr>
              <a:buSzPts val="3200"/>
              <a:buFont typeface="Arial"/>
              <a:buNone/>
            </a:pPr>
            <a:r>
              <a:t/>
            </a:r>
            <a:endParaRPr/>
          </a:p>
          <a:p>
            <a:pPr indent="-139700" lvl="0" marL="342900" rtl="0" algn="l">
              <a:spcBef>
                <a:spcPts val="640"/>
              </a:spcBef>
              <a:spcAft>
                <a:spcPts val="0"/>
              </a:spcAft>
              <a:buClr>
                <a:schemeClr val="dk1"/>
              </a:buClr>
              <a:buSzPts val="3200"/>
              <a:buNone/>
            </a:pPr>
            <a:r>
              <a:t/>
            </a:r>
            <a:endParaRPr/>
          </a:p>
        </p:txBody>
      </p:sp>
      <p:sp>
        <p:nvSpPr>
          <p:cNvPr id="394" name="Google Shape;394;p46"/>
          <p:cNvSpPr/>
          <p:nvPr/>
        </p:nvSpPr>
        <p:spPr>
          <a:xfrm>
            <a:off x="1835696" y="5877272"/>
            <a:ext cx="648072" cy="864096"/>
          </a:xfrm>
          <a:prstGeom prst="rect">
            <a:avLst/>
          </a:prstGeom>
          <a:noFill/>
          <a:ln cap="flat" cmpd="sng" w="25400">
            <a:solidFill>
              <a:schemeClr val="accent2"/>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2000" u="none" cap="none" strike="noStrike">
              <a:solidFill>
                <a:schemeClr val="dk1"/>
              </a:solidFill>
              <a:latin typeface="Arial"/>
              <a:ea typeface="Arial"/>
              <a:cs typeface="Arial"/>
              <a:sym typeface="Arial"/>
            </a:endParaRPr>
          </a:p>
        </p:txBody>
      </p:sp>
    </p:spTree>
  </p:cSld>
  <p:clrMapOvr>
    <a:masterClrMapping/>
  </p:clrMapOvr>
</p:sld>
</file>

<file path=ppt/slides/slide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99" name="Shape 399"/>
        <p:cNvGrpSpPr/>
        <p:nvPr/>
      </p:nvGrpSpPr>
      <p:grpSpPr>
        <a:xfrm>
          <a:off x="0" y="0"/>
          <a:ext cx="0" cy="0"/>
          <a:chOff x="0" y="0"/>
          <a:chExt cx="0" cy="0"/>
        </a:xfrm>
      </p:grpSpPr>
      <p:sp>
        <p:nvSpPr>
          <p:cNvPr id="400" name="Google Shape;400;p47"/>
          <p:cNvSpPr txBox="1"/>
          <p:nvPr>
            <p:ph type="title"/>
          </p:nvPr>
        </p:nvSpPr>
        <p:spPr>
          <a:xfrm>
            <a:off x="822960" y="286604"/>
            <a:ext cx="7543800" cy="1450800"/>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None/>
            </a:pPr>
            <a:r>
              <a:rPr lang="nl-NL"/>
              <a:t>Wetenschappelijk denken</a:t>
            </a:r>
            <a:endParaRPr/>
          </a:p>
        </p:txBody>
      </p:sp>
      <p:sp>
        <p:nvSpPr>
          <p:cNvPr id="401" name="Google Shape;401;p47"/>
          <p:cNvSpPr txBox="1"/>
          <p:nvPr>
            <p:ph idx="1" type="body"/>
          </p:nvPr>
        </p:nvSpPr>
        <p:spPr>
          <a:xfrm>
            <a:off x="457200" y="1417638"/>
            <a:ext cx="8229600" cy="4525963"/>
          </a:xfrm>
          <a:prstGeom prst="rect">
            <a:avLst/>
          </a:prstGeom>
          <a:noFill/>
          <a:ln>
            <a:noFill/>
          </a:ln>
        </p:spPr>
        <p:txBody>
          <a:bodyPr anchorCtr="0" anchor="t" bIns="45700" lIns="91425" spcFirstLastPara="1" rIns="91425" wrap="square" tIns="45700">
            <a:noAutofit/>
          </a:bodyPr>
          <a:lstStyle/>
          <a:p>
            <a:pPr indent="-342900" lvl="0" marL="342900" rtl="0" algn="l">
              <a:spcBef>
                <a:spcPts val="0"/>
              </a:spcBef>
              <a:spcAft>
                <a:spcPts val="0"/>
              </a:spcAft>
              <a:buClr>
                <a:schemeClr val="dk1"/>
              </a:buClr>
              <a:buSzPts val="3000"/>
              <a:buChar char=" "/>
            </a:pPr>
            <a:r>
              <a:rPr lang="nl-NL" sz="3000"/>
              <a:t>De nieuwsgierigheid van de oude Grieken</a:t>
            </a:r>
            <a:endParaRPr/>
          </a:p>
        </p:txBody>
      </p:sp>
      <p:sp>
        <p:nvSpPr>
          <p:cNvPr id="402" name="Google Shape;402;p47"/>
          <p:cNvSpPr txBox="1"/>
          <p:nvPr/>
        </p:nvSpPr>
        <p:spPr>
          <a:xfrm>
            <a:off x="5555456" y="5141587"/>
            <a:ext cx="1852371" cy="40011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0" i="0" lang="nl-NL" sz="2000" u="none" cap="none" strike="noStrike">
                <a:solidFill>
                  <a:schemeClr val="dk1"/>
                </a:solidFill>
                <a:latin typeface="Arial"/>
                <a:ea typeface="Arial"/>
                <a:cs typeface="Arial"/>
                <a:sym typeface="Arial"/>
              </a:rPr>
              <a:t>Herodotos</a:t>
            </a:r>
            <a:endParaRPr sz="2000">
              <a:solidFill>
                <a:schemeClr val="dk1"/>
              </a:solidFill>
              <a:latin typeface="Arial"/>
              <a:ea typeface="Arial"/>
              <a:cs typeface="Arial"/>
              <a:sym typeface="Arial"/>
            </a:endParaRPr>
          </a:p>
        </p:txBody>
      </p:sp>
      <p:sp>
        <p:nvSpPr>
          <p:cNvPr id="403" name="Google Shape;403;p47"/>
          <p:cNvSpPr/>
          <p:nvPr/>
        </p:nvSpPr>
        <p:spPr>
          <a:xfrm>
            <a:off x="1835696" y="5877272"/>
            <a:ext cx="648072" cy="864096"/>
          </a:xfrm>
          <a:prstGeom prst="rect">
            <a:avLst/>
          </a:prstGeom>
          <a:noFill/>
          <a:ln cap="flat" cmpd="sng" w="25400">
            <a:solidFill>
              <a:schemeClr val="accent2"/>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2000">
              <a:solidFill>
                <a:schemeClr val="dk1"/>
              </a:solidFill>
              <a:latin typeface="Arial"/>
              <a:ea typeface="Arial"/>
              <a:cs typeface="Arial"/>
              <a:sym typeface="Arial"/>
            </a:endParaRPr>
          </a:p>
        </p:txBody>
      </p:sp>
      <p:pic>
        <p:nvPicPr>
          <p:cNvPr descr="http://classicalanthology.theclassicslibrary.com/files/2012/05/herodotus.jpg" id="404" name="Google Shape;404;p47"/>
          <p:cNvPicPr preferRelativeResize="0"/>
          <p:nvPr/>
        </p:nvPicPr>
        <p:blipFill rotWithShape="1">
          <a:blip r:embed="rId3">
            <a:alphaModFix/>
          </a:blip>
          <a:srcRect b="0" l="0" r="0" t="0"/>
          <a:stretch/>
        </p:blipFill>
        <p:spPr>
          <a:xfrm>
            <a:off x="5555456" y="1997556"/>
            <a:ext cx="2328912" cy="3144032"/>
          </a:xfrm>
          <a:prstGeom prst="rect">
            <a:avLst/>
          </a:prstGeom>
          <a:noFill/>
          <a:ln>
            <a:noFill/>
          </a:ln>
        </p:spPr>
      </p:pic>
    </p:spTree>
  </p:cSld>
  <p:clrMapOvr>
    <a:masterClrMapping/>
  </p:clrMapOvr>
</p:sld>
</file>

<file path=ppt/slides/slide3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409" name="Shape 409"/>
        <p:cNvGrpSpPr/>
        <p:nvPr/>
      </p:nvGrpSpPr>
      <p:grpSpPr>
        <a:xfrm>
          <a:off x="0" y="0"/>
          <a:ext cx="0" cy="0"/>
          <a:chOff x="0" y="0"/>
          <a:chExt cx="0" cy="0"/>
        </a:xfrm>
      </p:grpSpPr>
      <p:sp>
        <p:nvSpPr>
          <p:cNvPr id="410" name="Google Shape;410;p48"/>
          <p:cNvSpPr txBox="1"/>
          <p:nvPr>
            <p:ph type="title"/>
          </p:nvPr>
        </p:nvSpPr>
        <p:spPr>
          <a:xfrm>
            <a:off x="822960" y="286604"/>
            <a:ext cx="7543800" cy="1450800"/>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None/>
            </a:pPr>
            <a:r>
              <a:rPr lang="nl-NL"/>
              <a:t>Wetenschappelijk denken</a:t>
            </a:r>
            <a:endParaRPr/>
          </a:p>
        </p:txBody>
      </p:sp>
      <p:sp>
        <p:nvSpPr>
          <p:cNvPr id="411" name="Google Shape;411;p48"/>
          <p:cNvSpPr txBox="1"/>
          <p:nvPr>
            <p:ph idx="1" type="body"/>
          </p:nvPr>
        </p:nvSpPr>
        <p:spPr>
          <a:xfrm>
            <a:off x="457200" y="1417638"/>
            <a:ext cx="8229600" cy="4525963"/>
          </a:xfrm>
          <a:prstGeom prst="rect">
            <a:avLst/>
          </a:prstGeom>
          <a:noFill/>
          <a:ln>
            <a:noFill/>
          </a:ln>
        </p:spPr>
        <p:txBody>
          <a:bodyPr anchorCtr="0" anchor="t" bIns="45700" lIns="91425" spcFirstLastPara="1" rIns="91425" wrap="square" tIns="45700">
            <a:noAutofit/>
          </a:bodyPr>
          <a:lstStyle/>
          <a:p>
            <a:pPr indent="-342900" lvl="0" marL="342900" rtl="0" algn="l">
              <a:spcBef>
                <a:spcPts val="0"/>
              </a:spcBef>
              <a:spcAft>
                <a:spcPts val="0"/>
              </a:spcAft>
              <a:buClr>
                <a:schemeClr val="dk1"/>
              </a:buClr>
              <a:buSzPts val="3000"/>
              <a:buChar char=" "/>
            </a:pPr>
            <a:r>
              <a:rPr lang="nl-NL" sz="3000"/>
              <a:t>De nieuwsgierigheid van de oude Grieken</a:t>
            </a:r>
            <a:endParaRPr/>
          </a:p>
          <a:p>
            <a:pPr indent="-342900" lvl="0" marL="342900" rtl="0" algn="l">
              <a:spcBef>
                <a:spcPts val="600"/>
              </a:spcBef>
              <a:spcAft>
                <a:spcPts val="0"/>
              </a:spcAft>
              <a:buClr>
                <a:schemeClr val="dk1"/>
              </a:buClr>
              <a:buSzPts val="3000"/>
              <a:buChar char=" "/>
            </a:pPr>
            <a:r>
              <a:rPr lang="nl-NL" sz="3000"/>
              <a:t>Opkomst van wetenschappen als filosofie, geneeskunde en geschiedschrijving</a:t>
            </a:r>
            <a:endParaRPr/>
          </a:p>
        </p:txBody>
      </p:sp>
      <p:pic>
        <p:nvPicPr>
          <p:cNvPr descr="https://encrypted-tbn2.gstatic.com/images?q=tbn:ANd9GcQfkv--qdNb-H-zqF_Hn8LLY_pEDvsBTL7FcJqVt6IF8UMkdxqpzXtaTnUK" id="412" name="Google Shape;412;p48"/>
          <p:cNvPicPr preferRelativeResize="0"/>
          <p:nvPr/>
        </p:nvPicPr>
        <p:blipFill rotWithShape="1">
          <a:blip r:embed="rId3">
            <a:alphaModFix/>
          </a:blip>
          <a:srcRect b="0" l="0" r="0" t="0"/>
          <a:stretch/>
        </p:blipFill>
        <p:spPr>
          <a:xfrm>
            <a:off x="2411760" y="3204209"/>
            <a:ext cx="2060316" cy="2051160"/>
          </a:xfrm>
          <a:prstGeom prst="rect">
            <a:avLst/>
          </a:prstGeom>
          <a:noFill/>
          <a:ln>
            <a:noFill/>
          </a:ln>
        </p:spPr>
      </p:pic>
      <p:sp>
        <p:nvSpPr>
          <p:cNvPr id="413" name="Google Shape;413;p48"/>
          <p:cNvSpPr txBox="1"/>
          <p:nvPr/>
        </p:nvSpPr>
        <p:spPr>
          <a:xfrm>
            <a:off x="2411760" y="5265564"/>
            <a:ext cx="1785938" cy="40011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nl-NL" sz="2000">
                <a:solidFill>
                  <a:schemeClr val="dk1"/>
                </a:solidFill>
                <a:latin typeface="Arial"/>
                <a:ea typeface="Arial"/>
                <a:cs typeface="Arial"/>
                <a:sym typeface="Arial"/>
              </a:rPr>
              <a:t>Thucydides</a:t>
            </a:r>
            <a:endParaRPr sz="2000">
              <a:solidFill>
                <a:schemeClr val="dk1"/>
              </a:solidFill>
              <a:latin typeface="Arial"/>
              <a:ea typeface="Arial"/>
              <a:cs typeface="Arial"/>
              <a:sym typeface="Arial"/>
            </a:endParaRPr>
          </a:p>
        </p:txBody>
      </p:sp>
      <p:pic>
        <p:nvPicPr>
          <p:cNvPr descr="http://www.emersonkent.com/images/socrates.jpg" id="414" name="Google Shape;414;p48"/>
          <p:cNvPicPr preferRelativeResize="0"/>
          <p:nvPr/>
        </p:nvPicPr>
        <p:blipFill rotWithShape="1">
          <a:blip r:embed="rId4">
            <a:alphaModFix/>
          </a:blip>
          <a:srcRect b="0" l="0" r="0" t="0"/>
          <a:stretch/>
        </p:blipFill>
        <p:spPr>
          <a:xfrm>
            <a:off x="457200" y="3212976"/>
            <a:ext cx="1517789" cy="2042393"/>
          </a:xfrm>
          <a:prstGeom prst="rect">
            <a:avLst/>
          </a:prstGeom>
          <a:noFill/>
          <a:ln>
            <a:noFill/>
          </a:ln>
        </p:spPr>
      </p:pic>
      <p:sp>
        <p:nvSpPr>
          <p:cNvPr id="415" name="Google Shape;415;p48"/>
          <p:cNvSpPr txBox="1"/>
          <p:nvPr/>
        </p:nvSpPr>
        <p:spPr>
          <a:xfrm>
            <a:off x="393907" y="5265564"/>
            <a:ext cx="1428750" cy="40011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nl-NL" sz="2000">
                <a:solidFill>
                  <a:schemeClr val="dk1"/>
                </a:solidFill>
                <a:latin typeface="Arial"/>
                <a:ea typeface="Arial"/>
                <a:cs typeface="Arial"/>
                <a:sym typeface="Arial"/>
              </a:rPr>
              <a:t>Socrates</a:t>
            </a:r>
            <a:endParaRPr sz="2000">
              <a:solidFill>
                <a:schemeClr val="dk1"/>
              </a:solidFill>
              <a:latin typeface="Arial"/>
              <a:ea typeface="Arial"/>
              <a:cs typeface="Arial"/>
              <a:sym typeface="Arial"/>
            </a:endParaRPr>
          </a:p>
        </p:txBody>
      </p:sp>
      <p:pic>
        <p:nvPicPr>
          <p:cNvPr descr="Hippocrates" id="416" name="Google Shape;416;p48"/>
          <p:cNvPicPr preferRelativeResize="0"/>
          <p:nvPr/>
        </p:nvPicPr>
        <p:blipFill rotWithShape="1">
          <a:blip r:embed="rId5">
            <a:alphaModFix/>
          </a:blip>
          <a:srcRect b="0" l="0" r="0" t="0"/>
          <a:stretch/>
        </p:blipFill>
        <p:spPr>
          <a:xfrm>
            <a:off x="4798210" y="3192467"/>
            <a:ext cx="1910094" cy="2062902"/>
          </a:xfrm>
          <a:prstGeom prst="rect">
            <a:avLst/>
          </a:prstGeom>
          <a:noFill/>
          <a:ln>
            <a:noFill/>
          </a:ln>
        </p:spPr>
      </p:pic>
      <p:sp>
        <p:nvSpPr>
          <p:cNvPr id="417" name="Google Shape;417;p48"/>
          <p:cNvSpPr txBox="1"/>
          <p:nvPr/>
        </p:nvSpPr>
        <p:spPr>
          <a:xfrm>
            <a:off x="4760842" y="5299695"/>
            <a:ext cx="1785938" cy="40011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nl-NL" sz="2000">
                <a:solidFill>
                  <a:schemeClr val="dk1"/>
                </a:solidFill>
                <a:latin typeface="Arial"/>
                <a:ea typeface="Arial"/>
                <a:cs typeface="Arial"/>
                <a:sym typeface="Arial"/>
              </a:rPr>
              <a:t>Hippocrates</a:t>
            </a:r>
            <a:endParaRPr sz="2000">
              <a:solidFill>
                <a:schemeClr val="dk1"/>
              </a:solidFill>
              <a:latin typeface="Arial"/>
              <a:ea typeface="Arial"/>
              <a:cs typeface="Arial"/>
              <a:sym typeface="Arial"/>
            </a:endParaRPr>
          </a:p>
        </p:txBody>
      </p:sp>
      <p:sp>
        <p:nvSpPr>
          <p:cNvPr id="418" name="Google Shape;418;p48"/>
          <p:cNvSpPr/>
          <p:nvPr/>
        </p:nvSpPr>
        <p:spPr>
          <a:xfrm>
            <a:off x="1835696" y="5877272"/>
            <a:ext cx="648072" cy="864096"/>
          </a:xfrm>
          <a:prstGeom prst="rect">
            <a:avLst/>
          </a:prstGeom>
          <a:noFill/>
          <a:ln cap="flat" cmpd="sng" w="25400">
            <a:solidFill>
              <a:schemeClr val="accent2"/>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2000">
              <a:solidFill>
                <a:schemeClr val="dk1"/>
              </a:solidFill>
              <a:latin typeface="Arial"/>
              <a:ea typeface="Arial"/>
              <a:cs typeface="Arial"/>
              <a:sym typeface="Arial"/>
            </a:endParaRPr>
          </a:p>
        </p:txBody>
      </p:sp>
    </p:spTree>
  </p:cSld>
  <p:clrMapOvr>
    <a:masterClrMapping/>
  </p:clrMapOvr>
</p:sld>
</file>

<file path=ppt/slides/slide3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423" name="Shape 423"/>
        <p:cNvGrpSpPr/>
        <p:nvPr/>
      </p:nvGrpSpPr>
      <p:grpSpPr>
        <a:xfrm>
          <a:off x="0" y="0"/>
          <a:ext cx="0" cy="0"/>
          <a:chOff x="0" y="0"/>
          <a:chExt cx="0" cy="0"/>
        </a:xfrm>
      </p:grpSpPr>
      <p:sp>
        <p:nvSpPr>
          <p:cNvPr id="424" name="Google Shape;424;p49"/>
          <p:cNvSpPr txBox="1"/>
          <p:nvPr>
            <p:ph type="title"/>
          </p:nvPr>
        </p:nvSpPr>
        <p:spPr>
          <a:xfrm>
            <a:off x="822960" y="286604"/>
            <a:ext cx="7543800" cy="1450800"/>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None/>
            </a:pPr>
            <a:r>
              <a:rPr lang="nl-NL"/>
              <a:t>Wetenschappelijk denken</a:t>
            </a:r>
            <a:endParaRPr/>
          </a:p>
        </p:txBody>
      </p:sp>
      <p:sp>
        <p:nvSpPr>
          <p:cNvPr id="425" name="Google Shape;425;p49"/>
          <p:cNvSpPr txBox="1"/>
          <p:nvPr>
            <p:ph idx="1" type="body"/>
          </p:nvPr>
        </p:nvSpPr>
        <p:spPr>
          <a:xfrm>
            <a:off x="457200" y="1417638"/>
            <a:ext cx="8229600" cy="4525963"/>
          </a:xfrm>
          <a:prstGeom prst="rect">
            <a:avLst/>
          </a:prstGeom>
          <a:noFill/>
          <a:ln>
            <a:noFill/>
          </a:ln>
        </p:spPr>
        <p:txBody>
          <a:bodyPr anchorCtr="0" anchor="t" bIns="45700" lIns="91425" spcFirstLastPara="1" rIns="91425" wrap="square" tIns="45700">
            <a:noAutofit/>
          </a:bodyPr>
          <a:lstStyle/>
          <a:p>
            <a:pPr indent="-342900" lvl="0" marL="342900" rtl="0" algn="l">
              <a:spcBef>
                <a:spcPts val="0"/>
              </a:spcBef>
              <a:spcAft>
                <a:spcPts val="0"/>
              </a:spcAft>
              <a:buClr>
                <a:schemeClr val="dk1"/>
              </a:buClr>
              <a:buSzPts val="3000"/>
              <a:buChar char=" "/>
            </a:pPr>
            <a:r>
              <a:rPr lang="nl-NL" sz="3000"/>
              <a:t>De nieuwsgierigheid van de oude Grieken</a:t>
            </a:r>
            <a:endParaRPr/>
          </a:p>
          <a:p>
            <a:pPr indent="-342900" lvl="0" marL="342900" rtl="0" algn="l">
              <a:spcBef>
                <a:spcPts val="600"/>
              </a:spcBef>
              <a:spcAft>
                <a:spcPts val="0"/>
              </a:spcAft>
              <a:buClr>
                <a:schemeClr val="dk1"/>
              </a:buClr>
              <a:buSzPts val="3000"/>
              <a:buChar char=" "/>
            </a:pPr>
            <a:r>
              <a:rPr lang="nl-NL" sz="3000"/>
              <a:t>Opkomst van wetenschappen als filosofie, geneeskunde en geschiedschrijving</a:t>
            </a:r>
            <a:endParaRPr/>
          </a:p>
          <a:p>
            <a:pPr indent="-342900" lvl="0" marL="342900" rtl="0" algn="l">
              <a:spcBef>
                <a:spcPts val="600"/>
              </a:spcBef>
              <a:spcAft>
                <a:spcPts val="0"/>
              </a:spcAft>
              <a:buClr>
                <a:schemeClr val="dk1"/>
              </a:buClr>
              <a:buSzPts val="3000"/>
              <a:buChar char=" "/>
            </a:pPr>
            <a:r>
              <a:rPr lang="nl-NL" sz="3000"/>
              <a:t>Filosofie als wetenschap veel meer omvattend dan tegenwoordig</a:t>
            </a:r>
            <a:endParaRPr/>
          </a:p>
        </p:txBody>
      </p:sp>
      <p:pic>
        <p:nvPicPr>
          <p:cNvPr descr="http://t1.gstatic.com/images?q=tbn:ANd9GcQ9XJSzhg5T8kUvew-0sHT09RgNgbbvjpAnO9WeK6RxAhFXpsVwZA" id="426" name="Google Shape;426;p49"/>
          <p:cNvPicPr preferRelativeResize="0"/>
          <p:nvPr/>
        </p:nvPicPr>
        <p:blipFill rotWithShape="1">
          <a:blip r:embed="rId3">
            <a:alphaModFix/>
          </a:blip>
          <a:srcRect b="0" l="0" r="0" t="0"/>
          <a:stretch/>
        </p:blipFill>
        <p:spPr>
          <a:xfrm>
            <a:off x="6675544" y="3428999"/>
            <a:ext cx="1970100" cy="2514601"/>
          </a:xfrm>
          <a:prstGeom prst="rect">
            <a:avLst/>
          </a:prstGeom>
          <a:noFill/>
          <a:ln>
            <a:noFill/>
          </a:ln>
        </p:spPr>
      </p:pic>
      <p:sp>
        <p:nvSpPr>
          <p:cNvPr id="427" name="Google Shape;427;p49"/>
          <p:cNvSpPr txBox="1"/>
          <p:nvPr/>
        </p:nvSpPr>
        <p:spPr>
          <a:xfrm>
            <a:off x="5276815" y="5543491"/>
            <a:ext cx="1428750" cy="40011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nl-NL" sz="2000">
                <a:solidFill>
                  <a:schemeClr val="dk1"/>
                </a:solidFill>
                <a:latin typeface="Arial"/>
                <a:ea typeface="Arial"/>
                <a:cs typeface="Arial"/>
                <a:sym typeface="Arial"/>
              </a:rPr>
              <a:t>Aristoteles</a:t>
            </a:r>
            <a:endParaRPr sz="2000">
              <a:solidFill>
                <a:schemeClr val="dk1"/>
              </a:solidFill>
              <a:latin typeface="Arial"/>
              <a:ea typeface="Arial"/>
              <a:cs typeface="Arial"/>
              <a:sym typeface="Arial"/>
            </a:endParaRPr>
          </a:p>
        </p:txBody>
      </p:sp>
      <p:sp>
        <p:nvSpPr>
          <p:cNvPr id="428" name="Google Shape;428;p49"/>
          <p:cNvSpPr/>
          <p:nvPr/>
        </p:nvSpPr>
        <p:spPr>
          <a:xfrm>
            <a:off x="1835696" y="5877272"/>
            <a:ext cx="648072" cy="864096"/>
          </a:xfrm>
          <a:prstGeom prst="rect">
            <a:avLst/>
          </a:prstGeom>
          <a:noFill/>
          <a:ln cap="flat" cmpd="sng" w="25400">
            <a:solidFill>
              <a:schemeClr val="accent2"/>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2000">
              <a:solidFill>
                <a:schemeClr val="dk1"/>
              </a:solidFill>
              <a:latin typeface="Arial"/>
              <a:ea typeface="Arial"/>
              <a:cs typeface="Arial"/>
              <a:sym typeface="Arial"/>
            </a:endParaRPr>
          </a:p>
        </p:txBody>
      </p:sp>
    </p:spTree>
  </p:cSld>
  <p:clrMapOvr>
    <a:masterClrMapping/>
  </p:clrMapOvr>
</p:sld>
</file>

<file path=ppt/slides/slide3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433" name="Shape 433"/>
        <p:cNvGrpSpPr/>
        <p:nvPr/>
      </p:nvGrpSpPr>
      <p:grpSpPr>
        <a:xfrm>
          <a:off x="0" y="0"/>
          <a:ext cx="0" cy="0"/>
          <a:chOff x="0" y="0"/>
          <a:chExt cx="0" cy="0"/>
        </a:xfrm>
      </p:grpSpPr>
      <p:sp>
        <p:nvSpPr>
          <p:cNvPr id="434" name="Google Shape;434;p50"/>
          <p:cNvSpPr txBox="1"/>
          <p:nvPr>
            <p:ph type="title"/>
          </p:nvPr>
        </p:nvSpPr>
        <p:spPr>
          <a:xfrm>
            <a:off x="822960" y="286604"/>
            <a:ext cx="7543800" cy="1450800"/>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None/>
            </a:pPr>
            <a:r>
              <a:rPr lang="nl-NL"/>
              <a:t>Wetenschappelijk denken</a:t>
            </a:r>
            <a:endParaRPr/>
          </a:p>
        </p:txBody>
      </p:sp>
      <p:sp>
        <p:nvSpPr>
          <p:cNvPr id="435" name="Google Shape;435;p50"/>
          <p:cNvSpPr txBox="1"/>
          <p:nvPr>
            <p:ph idx="1" type="body"/>
          </p:nvPr>
        </p:nvSpPr>
        <p:spPr>
          <a:xfrm>
            <a:off x="457200" y="1417638"/>
            <a:ext cx="8229600" cy="4525963"/>
          </a:xfrm>
          <a:prstGeom prst="rect">
            <a:avLst/>
          </a:prstGeom>
          <a:noFill/>
          <a:ln>
            <a:noFill/>
          </a:ln>
        </p:spPr>
        <p:txBody>
          <a:bodyPr anchorCtr="0" anchor="t" bIns="45700" lIns="91425" spcFirstLastPara="1" rIns="91425" wrap="square" tIns="45700">
            <a:noAutofit/>
          </a:bodyPr>
          <a:lstStyle/>
          <a:p>
            <a:pPr indent="-342900" lvl="0" marL="342900" rtl="0" algn="l">
              <a:spcBef>
                <a:spcPts val="0"/>
              </a:spcBef>
              <a:spcAft>
                <a:spcPts val="0"/>
              </a:spcAft>
              <a:buClr>
                <a:schemeClr val="dk1"/>
              </a:buClr>
              <a:buSzPts val="3000"/>
              <a:buChar char=" "/>
            </a:pPr>
            <a:r>
              <a:rPr lang="nl-NL" sz="3000"/>
              <a:t>De nieuwsgierigheid van de oude Grieken</a:t>
            </a:r>
            <a:endParaRPr/>
          </a:p>
          <a:p>
            <a:pPr indent="-342900" lvl="0" marL="342900" rtl="0" algn="l">
              <a:spcBef>
                <a:spcPts val="600"/>
              </a:spcBef>
              <a:spcAft>
                <a:spcPts val="0"/>
              </a:spcAft>
              <a:buClr>
                <a:schemeClr val="dk1"/>
              </a:buClr>
              <a:buSzPts val="3000"/>
              <a:buChar char=" "/>
            </a:pPr>
            <a:r>
              <a:rPr lang="nl-NL" sz="3000"/>
              <a:t>Opkomst van wetenschappen als filosofie, geneeskunde en geschiedschrijving</a:t>
            </a:r>
            <a:endParaRPr/>
          </a:p>
          <a:p>
            <a:pPr indent="-342900" lvl="0" marL="342900" rtl="0" algn="l">
              <a:spcBef>
                <a:spcPts val="600"/>
              </a:spcBef>
              <a:spcAft>
                <a:spcPts val="0"/>
              </a:spcAft>
              <a:buClr>
                <a:schemeClr val="dk1"/>
              </a:buClr>
              <a:buSzPts val="3000"/>
              <a:buChar char=" "/>
            </a:pPr>
            <a:r>
              <a:rPr lang="nl-NL" sz="3000"/>
              <a:t>Filosofie als wetenschap veel meer omvattend dan tegenwoordig</a:t>
            </a:r>
            <a:endParaRPr/>
          </a:p>
          <a:p>
            <a:pPr indent="-342900" lvl="0" marL="342900" rtl="0" algn="l">
              <a:spcBef>
                <a:spcPts val="600"/>
              </a:spcBef>
              <a:spcAft>
                <a:spcPts val="0"/>
              </a:spcAft>
              <a:buClr>
                <a:schemeClr val="dk1"/>
              </a:buClr>
              <a:buSzPts val="3000"/>
              <a:buChar char=" "/>
            </a:pPr>
            <a:r>
              <a:rPr lang="nl-NL" sz="3000"/>
              <a:t>Ideale bestuursvorm van een polis is onderwerp binnen de filosofie</a:t>
            </a:r>
            <a:endParaRPr/>
          </a:p>
        </p:txBody>
      </p:sp>
      <p:pic>
        <p:nvPicPr>
          <p:cNvPr descr="http://upload.wikimedia.org/wikipedia/commons/thumb/7/7d/Head_Platon_Glyptothek_Munich_548.jpg/210px-Head_Platon_Glyptothek_Munich_548.jpg" id="436" name="Google Shape;436;p50"/>
          <p:cNvPicPr preferRelativeResize="0"/>
          <p:nvPr/>
        </p:nvPicPr>
        <p:blipFill rotWithShape="1">
          <a:blip r:embed="rId3">
            <a:alphaModFix/>
          </a:blip>
          <a:srcRect b="0" l="0" r="0" t="0"/>
          <a:stretch/>
        </p:blipFill>
        <p:spPr>
          <a:xfrm>
            <a:off x="6944117" y="1088990"/>
            <a:ext cx="2116753" cy="2943296"/>
          </a:xfrm>
          <a:prstGeom prst="rect">
            <a:avLst/>
          </a:prstGeom>
          <a:noFill/>
          <a:ln>
            <a:noFill/>
          </a:ln>
        </p:spPr>
      </p:pic>
      <p:sp>
        <p:nvSpPr>
          <p:cNvPr id="437" name="Google Shape;437;p50"/>
          <p:cNvSpPr txBox="1"/>
          <p:nvPr/>
        </p:nvSpPr>
        <p:spPr>
          <a:xfrm>
            <a:off x="8290756" y="791903"/>
            <a:ext cx="792088" cy="40011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nl-NL" sz="2000">
                <a:solidFill>
                  <a:schemeClr val="dk1"/>
                </a:solidFill>
                <a:latin typeface="Arial"/>
                <a:ea typeface="Arial"/>
                <a:cs typeface="Arial"/>
                <a:sym typeface="Arial"/>
              </a:rPr>
              <a:t>Plato</a:t>
            </a:r>
            <a:endParaRPr sz="2000">
              <a:solidFill>
                <a:schemeClr val="dk1"/>
              </a:solidFill>
              <a:latin typeface="Arial"/>
              <a:ea typeface="Arial"/>
              <a:cs typeface="Arial"/>
              <a:sym typeface="Arial"/>
            </a:endParaRPr>
          </a:p>
        </p:txBody>
      </p:sp>
      <p:sp>
        <p:nvSpPr>
          <p:cNvPr id="438" name="Google Shape;438;p50"/>
          <p:cNvSpPr/>
          <p:nvPr/>
        </p:nvSpPr>
        <p:spPr>
          <a:xfrm>
            <a:off x="1835696" y="5877272"/>
            <a:ext cx="648072" cy="864096"/>
          </a:xfrm>
          <a:prstGeom prst="rect">
            <a:avLst/>
          </a:prstGeom>
          <a:noFill/>
          <a:ln cap="flat" cmpd="sng" w="25400">
            <a:solidFill>
              <a:schemeClr val="accent2"/>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2000">
              <a:solidFill>
                <a:schemeClr val="dk1"/>
              </a:solidFill>
              <a:latin typeface="Arial"/>
              <a:ea typeface="Arial"/>
              <a:cs typeface="Arial"/>
              <a:sym typeface="Arial"/>
            </a:endParaRPr>
          </a:p>
        </p:txBody>
      </p:sp>
    </p:spTree>
  </p:cSld>
  <p:clrMapOvr>
    <a:masterClrMapping/>
  </p:clrMapOvr>
</p:sld>
</file>

<file path=ppt/slides/slide3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443" name="Shape 443"/>
        <p:cNvGrpSpPr/>
        <p:nvPr/>
      </p:nvGrpSpPr>
      <p:grpSpPr>
        <a:xfrm>
          <a:off x="0" y="0"/>
          <a:ext cx="0" cy="0"/>
          <a:chOff x="0" y="0"/>
          <a:chExt cx="0" cy="0"/>
        </a:xfrm>
      </p:grpSpPr>
      <p:sp>
        <p:nvSpPr>
          <p:cNvPr id="444" name="Google Shape;444;p51"/>
          <p:cNvSpPr txBox="1"/>
          <p:nvPr>
            <p:ph type="title"/>
          </p:nvPr>
        </p:nvSpPr>
        <p:spPr>
          <a:xfrm>
            <a:off x="822960" y="286604"/>
            <a:ext cx="7543800" cy="1450800"/>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None/>
            </a:pPr>
            <a:r>
              <a:rPr lang="nl-NL"/>
              <a:t>Wetenschappelijk denken</a:t>
            </a:r>
            <a:endParaRPr/>
          </a:p>
        </p:txBody>
      </p:sp>
      <p:sp>
        <p:nvSpPr>
          <p:cNvPr id="445" name="Google Shape;445;p51"/>
          <p:cNvSpPr txBox="1"/>
          <p:nvPr>
            <p:ph idx="1" type="body"/>
          </p:nvPr>
        </p:nvSpPr>
        <p:spPr>
          <a:xfrm>
            <a:off x="457200" y="1417638"/>
            <a:ext cx="8229600" cy="4525963"/>
          </a:xfrm>
          <a:prstGeom prst="rect">
            <a:avLst/>
          </a:prstGeom>
          <a:noFill/>
          <a:ln>
            <a:noFill/>
          </a:ln>
        </p:spPr>
        <p:txBody>
          <a:bodyPr anchorCtr="0" anchor="t" bIns="45700" lIns="91425" spcFirstLastPara="1" rIns="91425" wrap="square" tIns="45700">
            <a:noAutofit/>
          </a:bodyPr>
          <a:lstStyle/>
          <a:p>
            <a:pPr indent="-342900" lvl="0" marL="342900" rtl="0" algn="l">
              <a:spcBef>
                <a:spcPts val="0"/>
              </a:spcBef>
              <a:spcAft>
                <a:spcPts val="0"/>
              </a:spcAft>
              <a:buClr>
                <a:schemeClr val="dk1"/>
              </a:buClr>
              <a:buSzPts val="3000"/>
              <a:buChar char=" "/>
            </a:pPr>
            <a:r>
              <a:rPr lang="nl-NL" sz="3000"/>
              <a:t>De nieuwsgierigheid van de oude Grieken</a:t>
            </a:r>
            <a:endParaRPr/>
          </a:p>
          <a:p>
            <a:pPr indent="-342900" lvl="0" marL="342900" rtl="0" algn="l">
              <a:spcBef>
                <a:spcPts val="600"/>
              </a:spcBef>
              <a:spcAft>
                <a:spcPts val="0"/>
              </a:spcAft>
              <a:buClr>
                <a:schemeClr val="dk1"/>
              </a:buClr>
              <a:buSzPts val="3000"/>
              <a:buChar char=" "/>
            </a:pPr>
            <a:r>
              <a:rPr lang="nl-NL" sz="3000"/>
              <a:t>Opkomst van wetenschappen als filosofie, geneeskunde en geschiedschrijving</a:t>
            </a:r>
            <a:endParaRPr/>
          </a:p>
          <a:p>
            <a:pPr indent="-342900" lvl="0" marL="342900" rtl="0" algn="l">
              <a:spcBef>
                <a:spcPts val="600"/>
              </a:spcBef>
              <a:spcAft>
                <a:spcPts val="0"/>
              </a:spcAft>
              <a:buClr>
                <a:schemeClr val="dk1"/>
              </a:buClr>
              <a:buSzPts val="3000"/>
              <a:buChar char=" "/>
            </a:pPr>
            <a:r>
              <a:rPr lang="nl-NL" sz="3000"/>
              <a:t>Filosofie als wetenschap veel meer omvattend dan tegenwoordig</a:t>
            </a:r>
            <a:endParaRPr/>
          </a:p>
          <a:p>
            <a:pPr indent="-342900" lvl="0" marL="342900" rtl="0" algn="l">
              <a:spcBef>
                <a:spcPts val="600"/>
              </a:spcBef>
              <a:spcAft>
                <a:spcPts val="0"/>
              </a:spcAft>
              <a:buClr>
                <a:schemeClr val="dk1"/>
              </a:buClr>
              <a:buSzPts val="3000"/>
              <a:buChar char=" "/>
            </a:pPr>
            <a:r>
              <a:rPr lang="nl-NL" sz="3000"/>
              <a:t>Ideale bestuursvorm van een polis is onderwerp binnen de filosofie</a:t>
            </a:r>
            <a:endParaRPr/>
          </a:p>
          <a:p>
            <a:pPr indent="-342900" lvl="0" marL="342900" rtl="0" algn="l">
              <a:spcBef>
                <a:spcPts val="600"/>
              </a:spcBef>
              <a:spcAft>
                <a:spcPts val="0"/>
              </a:spcAft>
              <a:buClr>
                <a:schemeClr val="dk1"/>
              </a:buClr>
              <a:buSzPts val="3000"/>
              <a:buChar char=" "/>
            </a:pPr>
            <a:r>
              <a:rPr lang="nl-NL" sz="3000"/>
              <a:t>Hetzelfde geldt voor rol van de burger binnen zijn polis</a:t>
            </a:r>
            <a:endParaRPr sz="3000"/>
          </a:p>
        </p:txBody>
      </p:sp>
      <p:pic>
        <p:nvPicPr>
          <p:cNvPr descr="http://classconnection.s3.amazonaws.com/431/flashcards/2131431/jpg/220px-cleisthenes1350608143364.jpg" id="446" name="Google Shape;446;p51"/>
          <p:cNvPicPr preferRelativeResize="0"/>
          <p:nvPr/>
        </p:nvPicPr>
        <p:blipFill rotWithShape="1">
          <a:blip r:embed="rId3">
            <a:alphaModFix/>
          </a:blip>
          <a:srcRect b="0" l="0" r="0" t="0"/>
          <a:stretch/>
        </p:blipFill>
        <p:spPr>
          <a:xfrm>
            <a:off x="6156176" y="1268760"/>
            <a:ext cx="2808312" cy="3663572"/>
          </a:xfrm>
          <a:prstGeom prst="rect">
            <a:avLst/>
          </a:prstGeom>
          <a:noFill/>
          <a:ln>
            <a:noFill/>
          </a:ln>
        </p:spPr>
      </p:pic>
      <p:sp>
        <p:nvSpPr>
          <p:cNvPr id="447" name="Google Shape;447;p51"/>
          <p:cNvSpPr txBox="1"/>
          <p:nvPr/>
        </p:nvSpPr>
        <p:spPr>
          <a:xfrm>
            <a:off x="7560332" y="943089"/>
            <a:ext cx="1558516" cy="40011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nl-NL" sz="2000">
                <a:solidFill>
                  <a:schemeClr val="dk1"/>
                </a:solidFill>
                <a:latin typeface="Arial"/>
                <a:ea typeface="Arial"/>
                <a:cs typeface="Arial"/>
                <a:sym typeface="Arial"/>
              </a:rPr>
              <a:t>Cleisthenes</a:t>
            </a:r>
            <a:endParaRPr sz="2000">
              <a:solidFill>
                <a:schemeClr val="dk1"/>
              </a:solidFill>
              <a:latin typeface="Arial"/>
              <a:ea typeface="Arial"/>
              <a:cs typeface="Arial"/>
              <a:sym typeface="Arial"/>
            </a:endParaRPr>
          </a:p>
        </p:txBody>
      </p:sp>
      <p:sp>
        <p:nvSpPr>
          <p:cNvPr id="448" name="Google Shape;448;p51"/>
          <p:cNvSpPr/>
          <p:nvPr/>
        </p:nvSpPr>
        <p:spPr>
          <a:xfrm>
            <a:off x="1835696" y="5877272"/>
            <a:ext cx="648072" cy="864096"/>
          </a:xfrm>
          <a:prstGeom prst="rect">
            <a:avLst/>
          </a:prstGeom>
          <a:noFill/>
          <a:ln cap="flat" cmpd="sng" w="25400">
            <a:solidFill>
              <a:schemeClr val="accent2"/>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2000">
              <a:solidFill>
                <a:schemeClr val="dk1"/>
              </a:solidFill>
              <a:latin typeface="Arial"/>
              <a:ea typeface="Arial"/>
              <a:cs typeface="Arial"/>
              <a:sym typeface="Arial"/>
            </a:endParaRPr>
          </a:p>
        </p:txBody>
      </p:sp>
    </p:spTree>
  </p:cSld>
  <p:clrMapOvr>
    <a:masterClrMapping/>
  </p:clrMapOvr>
</p:sld>
</file>

<file path=ppt/slides/slide3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453" name="Shape 453"/>
        <p:cNvGrpSpPr/>
        <p:nvPr/>
      </p:nvGrpSpPr>
      <p:grpSpPr>
        <a:xfrm>
          <a:off x="0" y="0"/>
          <a:ext cx="0" cy="0"/>
          <a:chOff x="0" y="0"/>
          <a:chExt cx="0" cy="0"/>
        </a:xfrm>
      </p:grpSpPr>
      <p:sp>
        <p:nvSpPr>
          <p:cNvPr id="454" name="Google Shape;454;p52"/>
          <p:cNvSpPr txBox="1"/>
          <p:nvPr>
            <p:ph type="title"/>
          </p:nvPr>
        </p:nvSpPr>
        <p:spPr>
          <a:xfrm>
            <a:off x="822960" y="286604"/>
            <a:ext cx="7543800" cy="1450800"/>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None/>
            </a:pPr>
            <a:r>
              <a:rPr lang="nl-NL"/>
              <a:t>Polybius </a:t>
            </a:r>
            <a:br>
              <a:rPr lang="nl-NL"/>
            </a:br>
            <a:r>
              <a:rPr lang="nl-NL"/>
              <a:t>en het wetenschappelijk denken</a:t>
            </a:r>
            <a:endParaRPr/>
          </a:p>
        </p:txBody>
      </p:sp>
      <p:sp>
        <p:nvSpPr>
          <p:cNvPr id="455" name="Google Shape;455;p52"/>
          <p:cNvSpPr txBox="1"/>
          <p:nvPr>
            <p:ph idx="1" type="body"/>
          </p:nvPr>
        </p:nvSpPr>
        <p:spPr>
          <a:xfrm>
            <a:off x="822959" y="1845734"/>
            <a:ext cx="7543800" cy="4023300"/>
          </a:xfrm>
          <a:prstGeom prst="rect">
            <a:avLst/>
          </a:prstGeom>
          <a:noFill/>
          <a:ln>
            <a:noFill/>
          </a:ln>
        </p:spPr>
        <p:txBody>
          <a:bodyPr anchorCtr="0" anchor="t" bIns="45700" lIns="91425" spcFirstLastPara="1" rIns="91425" wrap="square" tIns="45700">
            <a:noAutofit/>
          </a:bodyPr>
          <a:lstStyle/>
          <a:p>
            <a:pPr indent="-342900" lvl="0" marL="342900" rtl="0" algn="l">
              <a:spcBef>
                <a:spcPts val="0"/>
              </a:spcBef>
              <a:spcAft>
                <a:spcPts val="0"/>
              </a:spcAft>
              <a:buClr>
                <a:schemeClr val="dk1"/>
              </a:buClr>
              <a:buSzPts val="3200"/>
              <a:buChar char=" "/>
            </a:pPr>
            <a:r>
              <a:rPr lang="nl-NL"/>
              <a:t>Geschiedschrijving</a:t>
            </a:r>
            <a:endParaRPr/>
          </a:p>
          <a:p>
            <a:pPr indent="-342900" lvl="0" marL="342900" rtl="0" algn="l">
              <a:spcBef>
                <a:spcPts val="640"/>
              </a:spcBef>
              <a:spcAft>
                <a:spcPts val="0"/>
              </a:spcAft>
              <a:buClr>
                <a:schemeClr val="dk1"/>
              </a:buClr>
              <a:buSzPts val="3200"/>
              <a:buChar char=" "/>
            </a:pPr>
            <a:r>
              <a:rPr lang="nl-NL"/>
              <a:t>Denken over politiek</a:t>
            </a:r>
            <a:endParaRPr/>
          </a:p>
        </p:txBody>
      </p:sp>
      <p:sp>
        <p:nvSpPr>
          <p:cNvPr id="456" name="Google Shape;456;p52"/>
          <p:cNvSpPr/>
          <p:nvPr/>
        </p:nvSpPr>
        <p:spPr>
          <a:xfrm>
            <a:off x="1835696" y="5877272"/>
            <a:ext cx="648072" cy="864096"/>
          </a:xfrm>
          <a:prstGeom prst="rect">
            <a:avLst/>
          </a:prstGeom>
          <a:noFill/>
          <a:ln cap="flat" cmpd="sng" w="25400">
            <a:solidFill>
              <a:schemeClr val="accent2"/>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2000">
              <a:solidFill>
                <a:schemeClr val="dk1"/>
              </a:solidFill>
              <a:latin typeface="Arial"/>
              <a:ea typeface="Arial"/>
              <a:cs typeface="Arial"/>
              <a:sym typeface="Arial"/>
            </a:endParaRPr>
          </a:p>
        </p:txBody>
      </p:sp>
    </p:spTree>
  </p:cSld>
  <p:clrMapOvr>
    <a:masterClrMapping/>
  </p:clrMapOvr>
</p:sld>
</file>

<file path=ppt/slides/slide3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461" name="Shape 461"/>
        <p:cNvGrpSpPr/>
        <p:nvPr/>
      </p:nvGrpSpPr>
      <p:grpSpPr>
        <a:xfrm>
          <a:off x="0" y="0"/>
          <a:ext cx="0" cy="0"/>
          <a:chOff x="0" y="0"/>
          <a:chExt cx="0" cy="0"/>
        </a:xfrm>
      </p:grpSpPr>
      <p:sp>
        <p:nvSpPr>
          <p:cNvPr id="462" name="Google Shape;462;p53"/>
          <p:cNvSpPr txBox="1"/>
          <p:nvPr>
            <p:ph type="title"/>
          </p:nvPr>
        </p:nvSpPr>
        <p:spPr>
          <a:xfrm>
            <a:off x="822960" y="286604"/>
            <a:ext cx="7543800" cy="1450800"/>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None/>
            </a:pPr>
            <a:r>
              <a:rPr lang="nl-NL"/>
              <a:t>Polybius als geschiedschrijver</a:t>
            </a:r>
            <a:endParaRPr/>
          </a:p>
        </p:txBody>
      </p:sp>
      <p:sp>
        <p:nvSpPr>
          <p:cNvPr id="463" name="Google Shape;463;p53"/>
          <p:cNvSpPr txBox="1"/>
          <p:nvPr>
            <p:ph idx="1" type="body"/>
          </p:nvPr>
        </p:nvSpPr>
        <p:spPr>
          <a:xfrm>
            <a:off x="457200" y="1600200"/>
            <a:ext cx="5266928" cy="4525963"/>
          </a:xfrm>
          <a:prstGeom prst="rect">
            <a:avLst/>
          </a:prstGeom>
          <a:noFill/>
          <a:ln>
            <a:noFill/>
          </a:ln>
        </p:spPr>
        <p:txBody>
          <a:bodyPr anchorCtr="0" anchor="t" bIns="45700" lIns="91425" spcFirstLastPara="1" rIns="91425" wrap="square" tIns="45700">
            <a:noAutofit/>
          </a:bodyPr>
          <a:lstStyle/>
          <a:p>
            <a:pPr indent="-342900" lvl="0" marL="342900" rtl="0" algn="l">
              <a:spcBef>
                <a:spcPts val="0"/>
              </a:spcBef>
              <a:spcAft>
                <a:spcPts val="0"/>
              </a:spcAft>
              <a:buClr>
                <a:schemeClr val="dk1"/>
              </a:buClr>
              <a:buSzPts val="3200"/>
              <a:buChar char=" "/>
            </a:pPr>
            <a:r>
              <a:rPr lang="nl-NL"/>
              <a:t>Doel van geschiedenis:</a:t>
            </a:r>
            <a:endParaRPr/>
          </a:p>
          <a:p>
            <a:pPr indent="-285750" lvl="1" marL="742950" rtl="0" algn="l">
              <a:spcBef>
                <a:spcPts val="560"/>
              </a:spcBef>
              <a:spcAft>
                <a:spcPts val="0"/>
              </a:spcAft>
              <a:buClr>
                <a:schemeClr val="dk1"/>
              </a:buClr>
              <a:buSzPts val="2800"/>
              <a:buChar char="◦"/>
            </a:pPr>
            <a:r>
              <a:rPr lang="nl-NL"/>
              <a:t>Lering, geen vermaak </a:t>
            </a:r>
            <a:endParaRPr/>
          </a:p>
          <a:p>
            <a:pPr indent="-342900" lvl="0" marL="342900" rtl="0" algn="l">
              <a:spcBef>
                <a:spcPts val="640"/>
              </a:spcBef>
              <a:spcAft>
                <a:spcPts val="0"/>
              </a:spcAft>
              <a:buClr>
                <a:schemeClr val="dk1"/>
              </a:buClr>
              <a:buSzPts val="3200"/>
              <a:buChar char=" "/>
            </a:pPr>
            <a:r>
              <a:rPr lang="nl-NL"/>
              <a:t>Doel van zijn werk</a:t>
            </a:r>
            <a:endParaRPr/>
          </a:p>
          <a:p>
            <a:pPr indent="-285750" lvl="1" marL="742950" rtl="0" algn="l">
              <a:spcBef>
                <a:spcPts val="560"/>
              </a:spcBef>
              <a:spcAft>
                <a:spcPts val="0"/>
              </a:spcAft>
              <a:buClr>
                <a:schemeClr val="dk1"/>
              </a:buClr>
              <a:buSzPts val="2800"/>
              <a:buChar char="◦"/>
            </a:pPr>
            <a:r>
              <a:rPr lang="nl-NL"/>
              <a:t>Opkomst van Rome                                                                                                                                                                                                                                                                                                                                                                                                                                                                                                                                                                                                                                                                                                                                                                                                                                                                                                                                                                                                                                                                                                                                                                                                                                                                                                                                                                                                                                                                                                                                                                                                                                                                                                                                                                                                                                                                                                                                                                                                                                                                                                                                                                                                                                                                                                                                                                                                                                                                                                                                                                                                                                                                                                                                                                                                                                                                                                                                                                                                                                                                                                                                                                                                                                                                                                                                                                                                                                                                                                                                                                                                                                                                                                                                                                                                                                                                                                                                                                                                                                                                                                                                                                                                                                                                                                                                                                                                                                                                                                                                                                                                                                                                                                                                                                                                                                                                                                                                                                                                                                                                                                                                                                                                                                                                                                                                                                                                                                                                                                                                                                                                                                                                                                                                                                                                                                                                                                                                                                                                                                                                                                                                                                                                                                                                                                                                                                                                                                                                                                                                                                                                                                                                                                                                                                                                                                                                                                                                                                                                                                                                                                                                                                                                                                                                                                                                                                                                                                                                                                                                                                                                                                                                                                                                                                                                                                                                                                                                                                                                                                                                                                                                                                                                                                                                                                                                                                                                                                                                                                                                                                                                                                                                                                                                                                                                                                                                                                                                                                                                                                                                                                                                                                                                                                                                                                                                                                                                                                                                                                                                                                                                                                                                                                                                                                                                                                                                                                                                                                                                                                                                                                                                                                                                                                                                                                                                                                                                                                                                                                                                                                                                                                                                                                           </a:t>
            </a:r>
            <a:endParaRPr/>
          </a:p>
          <a:p>
            <a:pPr indent="-342900" lvl="0" marL="342900" rtl="0" algn="l">
              <a:spcBef>
                <a:spcPts val="640"/>
              </a:spcBef>
              <a:spcAft>
                <a:spcPts val="0"/>
              </a:spcAft>
              <a:buClr>
                <a:schemeClr val="dk1"/>
              </a:buClr>
              <a:buSzPts val="3200"/>
              <a:buChar char=" "/>
            </a:pPr>
            <a:r>
              <a:rPr lang="nl-NL"/>
              <a:t>Methode</a:t>
            </a:r>
            <a:endParaRPr/>
          </a:p>
          <a:p>
            <a:pPr indent="-285750" lvl="1" marL="742950" rtl="0" algn="l">
              <a:spcBef>
                <a:spcPts val="560"/>
              </a:spcBef>
              <a:spcAft>
                <a:spcPts val="0"/>
              </a:spcAft>
              <a:buClr>
                <a:schemeClr val="dk1"/>
              </a:buClr>
              <a:buSzPts val="2800"/>
              <a:buChar char="◦"/>
            </a:pPr>
            <a:r>
              <a:rPr lang="nl-NL"/>
              <a:t>Literatuur, locatie, kennis van zaken, ooggetuigen, redes</a:t>
            </a:r>
            <a:endParaRPr/>
          </a:p>
          <a:p>
            <a:pPr indent="-342900" lvl="0" marL="342900" rtl="0" algn="l">
              <a:spcBef>
                <a:spcPts val="640"/>
              </a:spcBef>
              <a:spcAft>
                <a:spcPts val="0"/>
              </a:spcAft>
              <a:buClr>
                <a:schemeClr val="dk1"/>
              </a:buClr>
              <a:buSzPts val="3200"/>
              <a:buChar char=" "/>
            </a:pPr>
            <a:r>
              <a:rPr lang="nl-NL"/>
              <a:t>Kritiek</a:t>
            </a:r>
            <a:endParaRPr/>
          </a:p>
          <a:p>
            <a:pPr indent="-139700" lvl="0" marL="342900" rtl="0" algn="l">
              <a:spcBef>
                <a:spcPts val="640"/>
              </a:spcBef>
              <a:spcAft>
                <a:spcPts val="0"/>
              </a:spcAft>
              <a:buClr>
                <a:schemeClr val="dk1"/>
              </a:buClr>
              <a:buSzPts val="3200"/>
              <a:buNone/>
            </a:pPr>
            <a:r>
              <a:t/>
            </a:r>
            <a:endParaRPr/>
          </a:p>
        </p:txBody>
      </p:sp>
      <p:pic>
        <p:nvPicPr>
          <p:cNvPr descr="polybius%202" id="464" name="Google Shape;464;p53"/>
          <p:cNvPicPr preferRelativeResize="0"/>
          <p:nvPr/>
        </p:nvPicPr>
        <p:blipFill rotWithShape="1">
          <a:blip r:embed="rId3">
            <a:alphaModFix/>
          </a:blip>
          <a:srcRect b="0" l="0" r="0" t="0"/>
          <a:stretch/>
        </p:blipFill>
        <p:spPr>
          <a:xfrm>
            <a:off x="5867400" y="1578553"/>
            <a:ext cx="2819400" cy="4286250"/>
          </a:xfrm>
          <a:prstGeom prst="rect">
            <a:avLst/>
          </a:prstGeom>
          <a:noFill/>
          <a:ln>
            <a:noFill/>
          </a:ln>
        </p:spPr>
      </p:pic>
      <p:sp>
        <p:nvSpPr>
          <p:cNvPr id="465" name="Google Shape;465;p53"/>
          <p:cNvSpPr/>
          <p:nvPr/>
        </p:nvSpPr>
        <p:spPr>
          <a:xfrm>
            <a:off x="1835696" y="5877272"/>
            <a:ext cx="648072" cy="864096"/>
          </a:xfrm>
          <a:prstGeom prst="rect">
            <a:avLst/>
          </a:prstGeom>
          <a:noFill/>
          <a:ln cap="flat" cmpd="sng" w="25400">
            <a:solidFill>
              <a:schemeClr val="accent2"/>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2000">
              <a:solidFill>
                <a:schemeClr val="dk1"/>
              </a:solidFill>
              <a:latin typeface="Arial"/>
              <a:ea typeface="Arial"/>
              <a:cs typeface="Arial"/>
              <a:sym typeface="Arial"/>
            </a:endParaRPr>
          </a:p>
        </p:txBody>
      </p:sp>
    </p:spTree>
  </p:cSld>
  <p:clrMapOvr>
    <a:masterClrMapping/>
  </p:clrMapOvr>
</p:sld>
</file>

<file path=ppt/slides/slide3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470" name="Shape 470"/>
        <p:cNvGrpSpPr/>
        <p:nvPr/>
      </p:nvGrpSpPr>
      <p:grpSpPr>
        <a:xfrm>
          <a:off x="0" y="0"/>
          <a:ext cx="0" cy="0"/>
          <a:chOff x="0" y="0"/>
          <a:chExt cx="0" cy="0"/>
        </a:xfrm>
      </p:grpSpPr>
      <p:sp>
        <p:nvSpPr>
          <p:cNvPr id="471" name="Google Shape;471;p54"/>
          <p:cNvSpPr txBox="1"/>
          <p:nvPr>
            <p:ph type="title"/>
          </p:nvPr>
        </p:nvSpPr>
        <p:spPr>
          <a:xfrm>
            <a:off x="822960" y="286604"/>
            <a:ext cx="7543800" cy="1450800"/>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None/>
            </a:pPr>
            <a:r>
              <a:rPr lang="nl-NL"/>
              <a:t>Doel van geschiedenis</a:t>
            </a:r>
            <a:endParaRPr/>
          </a:p>
        </p:txBody>
      </p:sp>
      <p:sp>
        <p:nvSpPr>
          <p:cNvPr id="472" name="Google Shape;472;p54"/>
          <p:cNvSpPr txBox="1"/>
          <p:nvPr>
            <p:ph idx="1" type="body"/>
          </p:nvPr>
        </p:nvSpPr>
        <p:spPr>
          <a:xfrm>
            <a:off x="822959" y="1845734"/>
            <a:ext cx="7543800" cy="4023300"/>
          </a:xfrm>
          <a:prstGeom prst="rect">
            <a:avLst/>
          </a:prstGeom>
          <a:noFill/>
          <a:ln>
            <a:noFill/>
          </a:ln>
        </p:spPr>
        <p:txBody>
          <a:bodyPr anchorCtr="0" anchor="t" bIns="45700" lIns="91425" spcFirstLastPara="1" rIns="91425" wrap="square" tIns="45700">
            <a:noAutofit/>
          </a:bodyPr>
          <a:lstStyle/>
          <a:p>
            <a:pPr indent="-342900" lvl="0" marL="342900" rtl="0" algn="l">
              <a:spcBef>
                <a:spcPts val="0"/>
              </a:spcBef>
              <a:spcAft>
                <a:spcPts val="0"/>
              </a:spcAft>
              <a:buClr>
                <a:schemeClr val="dk1"/>
              </a:buClr>
              <a:buSzPts val="3200"/>
              <a:buChar char=" "/>
            </a:pPr>
            <a:r>
              <a:rPr lang="nl-NL"/>
              <a:t>Niet vermaak, maar lering</a:t>
            </a:r>
            <a:endParaRPr/>
          </a:p>
          <a:p>
            <a:pPr indent="-139700" lvl="0" marL="342900" rtl="0" algn="l">
              <a:spcBef>
                <a:spcPts val="640"/>
              </a:spcBef>
              <a:spcAft>
                <a:spcPts val="0"/>
              </a:spcAft>
              <a:buClr>
                <a:schemeClr val="dk1"/>
              </a:buClr>
              <a:buSzPts val="3200"/>
              <a:buNone/>
            </a:pPr>
            <a:r>
              <a:t/>
            </a:r>
            <a:endParaRPr/>
          </a:p>
          <a:p>
            <a:pPr indent="-342900" lvl="0" marL="342900" rtl="0" algn="l">
              <a:spcBef>
                <a:spcPts val="640"/>
              </a:spcBef>
              <a:spcAft>
                <a:spcPts val="0"/>
              </a:spcAft>
              <a:buClr>
                <a:schemeClr val="dk1"/>
              </a:buClr>
              <a:buSzPts val="3200"/>
              <a:buChar char=" "/>
            </a:pPr>
            <a:r>
              <a:rPr lang="nl-NL"/>
              <a:t>Lessen uit het verleden</a:t>
            </a:r>
            <a:endParaRPr/>
          </a:p>
        </p:txBody>
      </p:sp>
      <p:pic>
        <p:nvPicPr>
          <p:cNvPr descr="3-1" id="473" name="Google Shape;473;p54"/>
          <p:cNvPicPr preferRelativeResize="0"/>
          <p:nvPr/>
        </p:nvPicPr>
        <p:blipFill rotWithShape="1">
          <a:blip r:embed="rId3">
            <a:alphaModFix/>
          </a:blip>
          <a:srcRect b="0" l="0" r="0" t="0"/>
          <a:stretch/>
        </p:blipFill>
        <p:spPr>
          <a:xfrm>
            <a:off x="684213" y="3500438"/>
            <a:ext cx="3451225" cy="2379662"/>
          </a:xfrm>
          <a:prstGeom prst="rect">
            <a:avLst/>
          </a:prstGeom>
          <a:noFill/>
          <a:ln>
            <a:noFill/>
          </a:ln>
        </p:spPr>
      </p:pic>
      <p:sp>
        <p:nvSpPr>
          <p:cNvPr id="474" name="Google Shape;474;p54"/>
          <p:cNvSpPr/>
          <p:nvPr/>
        </p:nvSpPr>
        <p:spPr>
          <a:xfrm>
            <a:off x="1835696" y="5877272"/>
            <a:ext cx="648072" cy="864096"/>
          </a:xfrm>
          <a:prstGeom prst="rect">
            <a:avLst/>
          </a:prstGeom>
          <a:noFill/>
          <a:ln cap="flat" cmpd="sng" w="25400">
            <a:solidFill>
              <a:schemeClr val="accent2"/>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2000">
              <a:solidFill>
                <a:schemeClr val="dk1"/>
              </a:solidFill>
              <a:latin typeface="Arial"/>
              <a:ea typeface="Arial"/>
              <a:cs typeface="Arial"/>
              <a:sym typeface="Arial"/>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51" name="Shape 151"/>
        <p:cNvGrpSpPr/>
        <p:nvPr/>
      </p:nvGrpSpPr>
      <p:grpSpPr>
        <a:xfrm>
          <a:off x="0" y="0"/>
          <a:ext cx="0" cy="0"/>
          <a:chOff x="0" y="0"/>
          <a:chExt cx="0" cy="0"/>
        </a:xfrm>
      </p:grpSpPr>
      <p:pic>
        <p:nvPicPr>
          <p:cNvPr id="152" name="Google Shape;152;p19"/>
          <p:cNvPicPr preferRelativeResize="0"/>
          <p:nvPr/>
        </p:nvPicPr>
        <p:blipFill rotWithShape="1">
          <a:blip r:embed="rId3">
            <a:alphaModFix/>
          </a:blip>
          <a:srcRect b="0" l="0" r="0" t="0"/>
          <a:stretch/>
        </p:blipFill>
        <p:spPr>
          <a:xfrm>
            <a:off x="490538" y="2144713"/>
            <a:ext cx="1495425" cy="1962150"/>
          </a:xfrm>
          <a:prstGeom prst="rect">
            <a:avLst/>
          </a:prstGeom>
          <a:noFill/>
          <a:ln>
            <a:noFill/>
          </a:ln>
        </p:spPr>
      </p:pic>
      <p:pic>
        <p:nvPicPr>
          <p:cNvPr id="153" name="Google Shape;153;p19"/>
          <p:cNvPicPr preferRelativeResize="0"/>
          <p:nvPr/>
        </p:nvPicPr>
        <p:blipFill rotWithShape="1">
          <a:blip r:embed="rId4">
            <a:alphaModFix/>
          </a:blip>
          <a:srcRect b="0" l="0" r="0" t="0"/>
          <a:stretch/>
        </p:blipFill>
        <p:spPr>
          <a:xfrm>
            <a:off x="6129338" y="1458913"/>
            <a:ext cx="1724025" cy="2647950"/>
          </a:xfrm>
          <a:prstGeom prst="rect">
            <a:avLst/>
          </a:prstGeom>
          <a:noFill/>
          <a:ln>
            <a:noFill/>
          </a:ln>
        </p:spPr>
      </p:pic>
      <p:pic>
        <p:nvPicPr>
          <p:cNvPr descr="jol" id="154" name="Google Shape;154;p19"/>
          <p:cNvPicPr preferRelativeResize="0"/>
          <p:nvPr/>
        </p:nvPicPr>
        <p:blipFill rotWithShape="1">
          <a:blip r:embed="rId5">
            <a:alphaModFix/>
          </a:blip>
          <a:srcRect b="0" l="0" r="0" t="0"/>
          <a:stretch/>
        </p:blipFill>
        <p:spPr>
          <a:xfrm>
            <a:off x="7658100" y="2209800"/>
            <a:ext cx="1223963" cy="2016125"/>
          </a:xfrm>
          <a:prstGeom prst="rect">
            <a:avLst/>
          </a:prstGeom>
          <a:noFill/>
          <a:ln>
            <a:noFill/>
          </a:ln>
        </p:spPr>
      </p:pic>
      <p:pic>
        <p:nvPicPr>
          <p:cNvPr descr="cc" id="155" name="Google Shape;155;p19"/>
          <p:cNvPicPr preferRelativeResize="0"/>
          <p:nvPr/>
        </p:nvPicPr>
        <p:blipFill rotWithShape="1">
          <a:blip r:embed="rId6">
            <a:alphaModFix/>
          </a:blip>
          <a:srcRect b="0" l="0" r="0" t="0"/>
          <a:stretch/>
        </p:blipFill>
        <p:spPr>
          <a:xfrm>
            <a:off x="7758113" y="5006975"/>
            <a:ext cx="1138237" cy="1511300"/>
          </a:xfrm>
          <a:prstGeom prst="rect">
            <a:avLst/>
          </a:prstGeom>
          <a:noFill/>
          <a:ln>
            <a:noFill/>
          </a:ln>
        </p:spPr>
      </p:pic>
      <p:sp>
        <p:nvSpPr>
          <p:cNvPr id="156" name="Google Shape;156;p19"/>
          <p:cNvSpPr txBox="1"/>
          <p:nvPr/>
        </p:nvSpPr>
        <p:spPr>
          <a:xfrm>
            <a:off x="611188" y="200025"/>
            <a:ext cx="7921625" cy="1323975"/>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Clr>
                <a:srgbClr val="000000"/>
              </a:buClr>
              <a:buSzPts val="8000"/>
              <a:buFont typeface="Arial"/>
              <a:buNone/>
            </a:pPr>
            <a:r>
              <a:rPr b="1" i="0" lang="nl-NL" sz="8000" u="none" cap="none" strike="noStrike">
                <a:solidFill>
                  <a:srgbClr val="000000"/>
                </a:solidFill>
                <a:latin typeface="Arial Narrow"/>
                <a:ea typeface="Arial Narrow"/>
                <a:cs typeface="Arial Narrow"/>
                <a:sym typeface="Arial Narrow"/>
              </a:rPr>
              <a:t>10 tijdvakken</a:t>
            </a:r>
            <a:endParaRPr/>
          </a:p>
        </p:txBody>
      </p:sp>
      <p:pic>
        <p:nvPicPr>
          <p:cNvPr descr="cath" id="157" name="Google Shape;157;p19"/>
          <p:cNvPicPr preferRelativeResize="0"/>
          <p:nvPr/>
        </p:nvPicPr>
        <p:blipFill rotWithShape="1">
          <a:blip r:embed="rId7">
            <a:alphaModFix/>
          </a:blip>
          <a:srcRect b="0" l="0" r="0" t="0"/>
          <a:stretch/>
        </p:blipFill>
        <p:spPr>
          <a:xfrm>
            <a:off x="-196850" y="4413250"/>
            <a:ext cx="2695575" cy="2105025"/>
          </a:xfrm>
          <a:prstGeom prst="rect">
            <a:avLst/>
          </a:prstGeom>
          <a:noFill/>
          <a:ln>
            <a:noFill/>
          </a:ln>
        </p:spPr>
      </p:pic>
      <p:pic>
        <p:nvPicPr>
          <p:cNvPr descr="http://media.nbcbayarea.com/images/654*368/72125418.jpg" id="158" name="Google Shape;158;p19"/>
          <p:cNvPicPr preferRelativeResize="0"/>
          <p:nvPr/>
        </p:nvPicPr>
        <p:blipFill rotWithShape="1">
          <a:blip r:embed="rId8">
            <a:alphaModFix/>
          </a:blip>
          <a:srcRect b="0" l="0" r="0" t="0"/>
          <a:stretch/>
        </p:blipFill>
        <p:spPr>
          <a:xfrm>
            <a:off x="4243388" y="3667125"/>
            <a:ext cx="3514725" cy="1978025"/>
          </a:xfrm>
          <a:prstGeom prst="rect">
            <a:avLst/>
          </a:prstGeom>
          <a:noFill/>
          <a:ln>
            <a:noFill/>
          </a:ln>
        </p:spPr>
      </p:pic>
      <p:pic>
        <p:nvPicPr>
          <p:cNvPr id="159" name="Google Shape;159;p19"/>
          <p:cNvPicPr preferRelativeResize="0"/>
          <p:nvPr/>
        </p:nvPicPr>
        <p:blipFill rotWithShape="1">
          <a:blip r:embed="rId9">
            <a:alphaModFix/>
          </a:blip>
          <a:srcRect b="0" l="0" r="0" t="0"/>
          <a:stretch/>
        </p:blipFill>
        <p:spPr>
          <a:xfrm>
            <a:off x="1811338" y="1446213"/>
            <a:ext cx="1524000" cy="1905000"/>
          </a:xfrm>
          <a:prstGeom prst="rect">
            <a:avLst/>
          </a:prstGeom>
          <a:noFill/>
          <a:ln>
            <a:noFill/>
          </a:ln>
        </p:spPr>
      </p:pic>
      <p:pic>
        <p:nvPicPr>
          <p:cNvPr descr="http://www.germanen-plakat.de/wp-content/uploads/fredegunde-und-rigunth.jpg" id="160" name="Google Shape;160;p19"/>
          <p:cNvPicPr preferRelativeResize="0"/>
          <p:nvPr/>
        </p:nvPicPr>
        <p:blipFill rotWithShape="1">
          <a:blip r:embed="rId10">
            <a:alphaModFix/>
          </a:blip>
          <a:srcRect b="0" l="0" r="0" t="0"/>
          <a:stretch/>
        </p:blipFill>
        <p:spPr>
          <a:xfrm>
            <a:off x="3284538" y="1103313"/>
            <a:ext cx="3036887" cy="2401887"/>
          </a:xfrm>
          <a:prstGeom prst="rect">
            <a:avLst/>
          </a:prstGeom>
          <a:noFill/>
          <a:ln>
            <a:noFill/>
          </a:ln>
        </p:spPr>
      </p:pic>
      <p:pic>
        <p:nvPicPr>
          <p:cNvPr descr="http://www.emersonkent.com/images/polybius_bio.jpg" id="161" name="Google Shape;161;p19"/>
          <p:cNvPicPr preferRelativeResize="0"/>
          <p:nvPr/>
        </p:nvPicPr>
        <p:blipFill rotWithShape="1">
          <a:blip r:embed="rId11">
            <a:alphaModFix/>
          </a:blip>
          <a:srcRect b="0" l="0" r="0" t="0"/>
          <a:stretch/>
        </p:blipFill>
        <p:spPr>
          <a:xfrm>
            <a:off x="2487613" y="3390900"/>
            <a:ext cx="1695450" cy="2236788"/>
          </a:xfrm>
          <a:prstGeom prst="rect">
            <a:avLst/>
          </a:prstGeom>
          <a:noFill/>
          <a:ln>
            <a:noFill/>
          </a:ln>
        </p:spPr>
      </p:pic>
      <p:sp>
        <p:nvSpPr>
          <p:cNvPr id="162" name="Google Shape;162;p19"/>
          <p:cNvSpPr/>
          <p:nvPr/>
        </p:nvSpPr>
        <p:spPr>
          <a:xfrm>
            <a:off x="2763838" y="5526088"/>
            <a:ext cx="4675187" cy="1323975"/>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Clr>
                <a:srgbClr val="000000"/>
              </a:buClr>
              <a:buSzPts val="8000"/>
              <a:buFont typeface="Arial"/>
              <a:buNone/>
            </a:pPr>
            <a:r>
              <a:rPr b="1" i="1" lang="nl-NL" sz="8000" u="none" cap="none" strike="noStrike">
                <a:solidFill>
                  <a:srgbClr val="000000"/>
                </a:solidFill>
                <a:latin typeface="Arial Narrow"/>
                <a:ea typeface="Arial Narrow"/>
                <a:cs typeface="Arial Narrow"/>
                <a:sym typeface="Arial Narrow"/>
              </a:rPr>
              <a:t>9 personen</a:t>
            </a:r>
            <a:endParaRPr/>
          </a:p>
        </p:txBody>
      </p:sp>
    </p:spTree>
  </p:cSld>
  <p:clrMapOvr>
    <a:masterClrMapping/>
  </p:clrMapOvr>
</p:sld>
</file>

<file path=ppt/slides/slide4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479" name="Shape 479"/>
        <p:cNvGrpSpPr/>
        <p:nvPr/>
      </p:nvGrpSpPr>
      <p:grpSpPr>
        <a:xfrm>
          <a:off x="0" y="0"/>
          <a:ext cx="0" cy="0"/>
          <a:chOff x="0" y="0"/>
          <a:chExt cx="0" cy="0"/>
        </a:xfrm>
      </p:grpSpPr>
      <p:sp>
        <p:nvSpPr>
          <p:cNvPr id="480" name="Google Shape;480;p55"/>
          <p:cNvSpPr/>
          <p:nvPr/>
        </p:nvSpPr>
        <p:spPr>
          <a:xfrm>
            <a:off x="1835696" y="5877272"/>
            <a:ext cx="648072" cy="864096"/>
          </a:xfrm>
          <a:prstGeom prst="rect">
            <a:avLst/>
          </a:prstGeom>
          <a:noFill/>
          <a:ln cap="flat" cmpd="sng" w="25400">
            <a:solidFill>
              <a:schemeClr val="accent2"/>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2000">
              <a:solidFill>
                <a:schemeClr val="dk1"/>
              </a:solidFill>
              <a:latin typeface="Arial"/>
              <a:ea typeface="Arial"/>
              <a:cs typeface="Arial"/>
              <a:sym typeface="Arial"/>
            </a:endParaRPr>
          </a:p>
        </p:txBody>
      </p:sp>
      <p:sp>
        <p:nvSpPr>
          <p:cNvPr id="481" name="Google Shape;481;p55"/>
          <p:cNvSpPr txBox="1"/>
          <p:nvPr>
            <p:ph type="title"/>
          </p:nvPr>
        </p:nvSpPr>
        <p:spPr>
          <a:xfrm>
            <a:off x="822960" y="286604"/>
            <a:ext cx="7543800" cy="1450800"/>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None/>
            </a:pPr>
            <a:r>
              <a:rPr lang="nl-NL"/>
              <a:t>Doel van ‘de Wereldgeschiedenis’</a:t>
            </a:r>
            <a:endParaRPr/>
          </a:p>
        </p:txBody>
      </p:sp>
      <p:sp>
        <p:nvSpPr>
          <p:cNvPr id="482" name="Google Shape;482;p55"/>
          <p:cNvSpPr txBox="1"/>
          <p:nvPr>
            <p:ph idx="1" type="body"/>
          </p:nvPr>
        </p:nvSpPr>
        <p:spPr>
          <a:xfrm>
            <a:off x="822959" y="1845734"/>
            <a:ext cx="7543800" cy="4023300"/>
          </a:xfrm>
          <a:prstGeom prst="rect">
            <a:avLst/>
          </a:prstGeom>
          <a:noFill/>
          <a:ln>
            <a:noFill/>
          </a:ln>
        </p:spPr>
        <p:txBody>
          <a:bodyPr anchorCtr="0" anchor="t" bIns="45700" lIns="91425" spcFirstLastPara="1" rIns="91425" wrap="square" tIns="45700">
            <a:noAutofit/>
          </a:bodyPr>
          <a:lstStyle/>
          <a:p>
            <a:pPr indent="-342900" lvl="0" marL="342900" rtl="0" algn="l">
              <a:spcBef>
                <a:spcPts val="0"/>
              </a:spcBef>
              <a:spcAft>
                <a:spcPts val="0"/>
              </a:spcAft>
              <a:buClr>
                <a:schemeClr val="dk1"/>
              </a:buClr>
              <a:buSzPts val="3200"/>
              <a:buChar char=" "/>
            </a:pPr>
            <a:r>
              <a:rPr lang="nl-NL"/>
              <a:t>Opkomst van Rome verklaren</a:t>
            </a:r>
            <a:endParaRPr/>
          </a:p>
          <a:p>
            <a:pPr indent="-285750" lvl="1" marL="742950" rtl="0" algn="l">
              <a:spcBef>
                <a:spcPts val="560"/>
              </a:spcBef>
              <a:spcAft>
                <a:spcPts val="0"/>
              </a:spcAft>
              <a:buClr>
                <a:schemeClr val="dk1"/>
              </a:buClr>
              <a:buSzPts val="2800"/>
              <a:buChar char="◦"/>
            </a:pPr>
            <a:r>
              <a:rPr lang="nl-NL"/>
              <a:t>In 53 jaar van kleine macht, naar hegemoniale heerser in het hele Middellandse zeegebied</a:t>
            </a:r>
            <a:endParaRPr/>
          </a:p>
          <a:p>
            <a:pPr indent="-285750" lvl="1" marL="742950" rtl="0" algn="l">
              <a:spcBef>
                <a:spcPts val="560"/>
              </a:spcBef>
              <a:spcAft>
                <a:spcPts val="0"/>
              </a:spcAft>
              <a:buClr>
                <a:schemeClr val="dk1"/>
              </a:buClr>
              <a:buSzPts val="2800"/>
              <a:buChar char="◦"/>
            </a:pPr>
            <a:r>
              <a:rPr lang="nl-NL"/>
              <a:t>30 boeken van 221-168</a:t>
            </a:r>
            <a:endParaRPr/>
          </a:p>
          <a:p>
            <a:pPr indent="-228600" lvl="2" marL="1143000" rtl="0" algn="l">
              <a:spcBef>
                <a:spcPts val="480"/>
              </a:spcBef>
              <a:spcAft>
                <a:spcPts val="0"/>
              </a:spcAft>
              <a:buClr>
                <a:schemeClr val="dk1"/>
              </a:buClr>
              <a:buSzPts val="2400"/>
              <a:buChar char="◦"/>
            </a:pPr>
            <a:r>
              <a:rPr lang="nl-NL"/>
              <a:t>Tweede Punische oorlog – Derde Macedonische oorlog</a:t>
            </a:r>
            <a:endParaRPr/>
          </a:p>
          <a:p>
            <a:pPr indent="-342900" lvl="0" marL="342900" rtl="0" algn="l">
              <a:spcBef>
                <a:spcPts val="640"/>
              </a:spcBef>
              <a:spcAft>
                <a:spcPts val="0"/>
              </a:spcAft>
              <a:buClr>
                <a:schemeClr val="dk1"/>
              </a:buClr>
              <a:buSzPts val="3200"/>
              <a:buFont typeface="Arial"/>
              <a:buNone/>
            </a:pPr>
            <a:r>
              <a:t/>
            </a:r>
            <a:endParaRPr/>
          </a:p>
        </p:txBody>
      </p:sp>
      <p:pic>
        <p:nvPicPr>
          <p:cNvPr descr="10map04romanrepublic" id="483" name="Google Shape;483;p55"/>
          <p:cNvPicPr preferRelativeResize="0"/>
          <p:nvPr/>
        </p:nvPicPr>
        <p:blipFill rotWithShape="1">
          <a:blip r:embed="rId3">
            <a:alphaModFix/>
          </a:blip>
          <a:srcRect b="0" l="0" r="0" t="0"/>
          <a:stretch/>
        </p:blipFill>
        <p:spPr>
          <a:xfrm>
            <a:off x="1835150" y="4076700"/>
            <a:ext cx="5580063" cy="1912938"/>
          </a:xfrm>
          <a:prstGeom prst="rect">
            <a:avLst/>
          </a:prstGeom>
          <a:noFill/>
          <a:ln>
            <a:noFill/>
          </a:ln>
        </p:spPr>
      </p:pic>
    </p:spTree>
  </p:cSld>
  <p:clrMapOvr>
    <a:masterClrMapping/>
  </p:clrMapOvr>
</p:sld>
</file>

<file path=ppt/slides/slide4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488" name="Shape 488"/>
        <p:cNvGrpSpPr/>
        <p:nvPr/>
      </p:nvGrpSpPr>
      <p:grpSpPr>
        <a:xfrm>
          <a:off x="0" y="0"/>
          <a:ext cx="0" cy="0"/>
          <a:chOff x="0" y="0"/>
          <a:chExt cx="0" cy="0"/>
        </a:xfrm>
      </p:grpSpPr>
      <p:sp>
        <p:nvSpPr>
          <p:cNvPr id="489" name="Google Shape;489;p56"/>
          <p:cNvSpPr txBox="1"/>
          <p:nvPr>
            <p:ph type="title"/>
          </p:nvPr>
        </p:nvSpPr>
        <p:spPr>
          <a:xfrm>
            <a:off x="822960" y="286604"/>
            <a:ext cx="7543800" cy="1450800"/>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None/>
            </a:pPr>
            <a:r>
              <a:rPr lang="nl-NL"/>
              <a:t>Polybius denkt na over politiek</a:t>
            </a:r>
            <a:endParaRPr/>
          </a:p>
        </p:txBody>
      </p:sp>
      <p:sp>
        <p:nvSpPr>
          <p:cNvPr id="490" name="Google Shape;490;p56"/>
          <p:cNvSpPr txBox="1"/>
          <p:nvPr>
            <p:ph idx="1" type="body"/>
          </p:nvPr>
        </p:nvSpPr>
        <p:spPr>
          <a:xfrm>
            <a:off x="822959" y="1845734"/>
            <a:ext cx="7543800" cy="4023300"/>
          </a:xfrm>
          <a:prstGeom prst="rect">
            <a:avLst/>
          </a:prstGeom>
          <a:noFill/>
          <a:ln>
            <a:noFill/>
          </a:ln>
        </p:spPr>
        <p:txBody>
          <a:bodyPr anchorCtr="0" anchor="t" bIns="45700" lIns="91425" spcFirstLastPara="1" rIns="91425" wrap="square" tIns="45700">
            <a:noAutofit/>
          </a:bodyPr>
          <a:lstStyle/>
          <a:p>
            <a:pPr indent="-342900" lvl="0" marL="342900" rtl="0" algn="l">
              <a:spcBef>
                <a:spcPts val="0"/>
              </a:spcBef>
              <a:spcAft>
                <a:spcPts val="0"/>
              </a:spcAft>
              <a:buClr>
                <a:schemeClr val="dk1"/>
              </a:buClr>
              <a:buSzPts val="3200"/>
              <a:buChar char=" "/>
            </a:pPr>
            <a:r>
              <a:rPr lang="nl-NL"/>
              <a:t>Anacyclosis</a:t>
            </a:r>
            <a:endParaRPr/>
          </a:p>
          <a:p>
            <a:pPr indent="-342900" lvl="0" marL="342900" rtl="0" algn="l">
              <a:spcBef>
                <a:spcPts val="640"/>
              </a:spcBef>
              <a:spcAft>
                <a:spcPts val="0"/>
              </a:spcAft>
              <a:buClr>
                <a:schemeClr val="dk1"/>
              </a:buClr>
              <a:buSzPts val="3200"/>
              <a:buChar char=" "/>
            </a:pPr>
            <a:r>
              <a:rPr lang="nl-NL"/>
              <a:t>Romeinse bestuur</a:t>
            </a:r>
            <a:endParaRPr/>
          </a:p>
        </p:txBody>
      </p:sp>
      <p:sp>
        <p:nvSpPr>
          <p:cNvPr id="491" name="Google Shape;491;p56"/>
          <p:cNvSpPr/>
          <p:nvPr/>
        </p:nvSpPr>
        <p:spPr>
          <a:xfrm>
            <a:off x="1835696" y="5877272"/>
            <a:ext cx="648072" cy="864096"/>
          </a:xfrm>
          <a:prstGeom prst="rect">
            <a:avLst/>
          </a:prstGeom>
          <a:noFill/>
          <a:ln cap="flat" cmpd="sng" w="25400">
            <a:solidFill>
              <a:schemeClr val="accent2"/>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2000">
              <a:solidFill>
                <a:schemeClr val="dk1"/>
              </a:solidFill>
              <a:latin typeface="Arial"/>
              <a:ea typeface="Arial"/>
              <a:cs typeface="Arial"/>
              <a:sym typeface="Arial"/>
            </a:endParaRPr>
          </a:p>
        </p:txBody>
      </p:sp>
    </p:spTree>
  </p:cSld>
  <p:clrMapOvr>
    <a:masterClrMapping/>
  </p:clrMapOvr>
</p:sld>
</file>

<file path=ppt/slides/slide4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496" name="Shape 496"/>
        <p:cNvGrpSpPr/>
        <p:nvPr/>
      </p:nvGrpSpPr>
      <p:grpSpPr>
        <a:xfrm>
          <a:off x="0" y="0"/>
          <a:ext cx="0" cy="0"/>
          <a:chOff x="0" y="0"/>
          <a:chExt cx="0" cy="0"/>
        </a:xfrm>
      </p:grpSpPr>
      <p:sp>
        <p:nvSpPr>
          <p:cNvPr id="497" name="Google Shape;497;p57"/>
          <p:cNvSpPr txBox="1"/>
          <p:nvPr>
            <p:ph type="title"/>
          </p:nvPr>
        </p:nvSpPr>
        <p:spPr>
          <a:xfrm>
            <a:off x="468313" y="260350"/>
            <a:ext cx="8229600" cy="1143000"/>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None/>
            </a:pPr>
            <a:r>
              <a:rPr lang="nl-NL"/>
              <a:t>Anacyclosis</a:t>
            </a:r>
            <a:endParaRPr/>
          </a:p>
        </p:txBody>
      </p:sp>
      <p:sp>
        <p:nvSpPr>
          <p:cNvPr id="498" name="Google Shape;498;p57"/>
          <p:cNvSpPr txBox="1"/>
          <p:nvPr>
            <p:ph idx="1" type="body"/>
          </p:nvPr>
        </p:nvSpPr>
        <p:spPr>
          <a:xfrm>
            <a:off x="1187450" y="1600200"/>
            <a:ext cx="7499350" cy="4525963"/>
          </a:xfrm>
          <a:prstGeom prst="rect">
            <a:avLst/>
          </a:prstGeom>
          <a:noFill/>
          <a:ln>
            <a:noFill/>
          </a:ln>
        </p:spPr>
        <p:txBody>
          <a:bodyPr anchorCtr="0" anchor="t" bIns="45700" lIns="91425" spcFirstLastPara="1" rIns="91425" wrap="square" tIns="45700">
            <a:noAutofit/>
          </a:bodyPr>
          <a:lstStyle/>
          <a:p>
            <a:pPr indent="-342900" lvl="0" marL="342900" rtl="0" algn="l">
              <a:spcBef>
                <a:spcPts val="0"/>
              </a:spcBef>
              <a:spcAft>
                <a:spcPts val="0"/>
              </a:spcAft>
              <a:buClr>
                <a:schemeClr val="dk1"/>
              </a:buClr>
              <a:buSzPts val="3200"/>
              <a:buFont typeface="Arial"/>
              <a:buNone/>
            </a:pPr>
            <a:r>
              <a:rPr lang="nl-NL"/>
              <a:t>Monarchie				Tirannie</a:t>
            </a:r>
            <a:endParaRPr/>
          </a:p>
          <a:p>
            <a:pPr indent="-342900" lvl="0" marL="342900" rtl="0" algn="l">
              <a:spcBef>
                <a:spcPts val="640"/>
              </a:spcBef>
              <a:spcAft>
                <a:spcPts val="0"/>
              </a:spcAft>
              <a:buClr>
                <a:schemeClr val="dk1"/>
              </a:buClr>
              <a:buSzPts val="3200"/>
              <a:buFont typeface="Arial"/>
              <a:buNone/>
            </a:pPr>
            <a:r>
              <a:t/>
            </a:r>
            <a:endParaRPr/>
          </a:p>
          <a:p>
            <a:pPr indent="-342900" lvl="0" marL="342900" rtl="0" algn="l">
              <a:spcBef>
                <a:spcPts val="640"/>
              </a:spcBef>
              <a:spcAft>
                <a:spcPts val="0"/>
              </a:spcAft>
              <a:buClr>
                <a:schemeClr val="dk1"/>
              </a:buClr>
              <a:buSzPts val="3200"/>
              <a:buFont typeface="Arial"/>
              <a:buNone/>
            </a:pPr>
            <a:r>
              <a:t/>
            </a:r>
            <a:endParaRPr/>
          </a:p>
          <a:p>
            <a:pPr indent="-342900" lvl="0" marL="342900" rtl="0" algn="l">
              <a:spcBef>
                <a:spcPts val="640"/>
              </a:spcBef>
              <a:spcAft>
                <a:spcPts val="0"/>
              </a:spcAft>
              <a:buClr>
                <a:schemeClr val="dk1"/>
              </a:buClr>
              <a:buSzPts val="3200"/>
              <a:buFont typeface="Arial"/>
              <a:buNone/>
            </a:pPr>
            <a:r>
              <a:rPr lang="nl-NL"/>
              <a:t>Aristocratie			Oligarchie</a:t>
            </a:r>
            <a:endParaRPr/>
          </a:p>
          <a:p>
            <a:pPr indent="-342900" lvl="0" marL="342900" rtl="0" algn="l">
              <a:spcBef>
                <a:spcPts val="640"/>
              </a:spcBef>
              <a:spcAft>
                <a:spcPts val="0"/>
              </a:spcAft>
              <a:buClr>
                <a:schemeClr val="dk1"/>
              </a:buClr>
              <a:buSzPts val="3200"/>
              <a:buFont typeface="Arial"/>
              <a:buNone/>
            </a:pPr>
            <a:r>
              <a:t/>
            </a:r>
            <a:endParaRPr/>
          </a:p>
          <a:p>
            <a:pPr indent="-342900" lvl="0" marL="342900" rtl="0" algn="l">
              <a:spcBef>
                <a:spcPts val="640"/>
              </a:spcBef>
              <a:spcAft>
                <a:spcPts val="0"/>
              </a:spcAft>
              <a:buClr>
                <a:schemeClr val="dk1"/>
              </a:buClr>
              <a:buSzPts val="3200"/>
              <a:buFont typeface="Arial"/>
              <a:buNone/>
            </a:pPr>
            <a:r>
              <a:t/>
            </a:r>
            <a:endParaRPr/>
          </a:p>
          <a:p>
            <a:pPr indent="-342900" lvl="0" marL="342900" rtl="0" algn="l">
              <a:spcBef>
                <a:spcPts val="640"/>
              </a:spcBef>
              <a:spcAft>
                <a:spcPts val="0"/>
              </a:spcAft>
              <a:buClr>
                <a:schemeClr val="dk1"/>
              </a:buClr>
              <a:buSzPts val="3200"/>
              <a:buFont typeface="Arial"/>
              <a:buNone/>
            </a:pPr>
            <a:r>
              <a:rPr lang="nl-NL"/>
              <a:t>Democratie			Ochlocratie</a:t>
            </a:r>
            <a:endParaRPr/>
          </a:p>
        </p:txBody>
      </p:sp>
      <p:sp>
        <p:nvSpPr>
          <p:cNvPr id="499" name="Google Shape;499;p57"/>
          <p:cNvSpPr/>
          <p:nvPr/>
        </p:nvSpPr>
        <p:spPr>
          <a:xfrm>
            <a:off x="3635375" y="3500438"/>
            <a:ext cx="1871663" cy="288925"/>
          </a:xfrm>
          <a:prstGeom prst="rightArrow">
            <a:avLst>
              <a:gd fmla="val 50000" name="adj1"/>
              <a:gd fmla="val 161951" name="adj2"/>
            </a:avLst>
          </a:prstGeom>
          <a:solidFill>
            <a:schemeClr val="accent1"/>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2000">
              <a:solidFill>
                <a:schemeClr val="dk1"/>
              </a:solidFill>
              <a:latin typeface="Arial"/>
              <a:ea typeface="Arial"/>
              <a:cs typeface="Arial"/>
              <a:sym typeface="Arial"/>
            </a:endParaRPr>
          </a:p>
        </p:txBody>
      </p:sp>
      <p:sp>
        <p:nvSpPr>
          <p:cNvPr id="500" name="Google Shape;500;p57"/>
          <p:cNvSpPr/>
          <p:nvPr/>
        </p:nvSpPr>
        <p:spPr>
          <a:xfrm>
            <a:off x="3635375" y="5300663"/>
            <a:ext cx="1871663" cy="288925"/>
          </a:xfrm>
          <a:prstGeom prst="rightArrow">
            <a:avLst>
              <a:gd fmla="val 50000" name="adj1"/>
              <a:gd fmla="val 161951" name="adj2"/>
            </a:avLst>
          </a:prstGeom>
          <a:solidFill>
            <a:schemeClr val="accent1"/>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2000">
              <a:solidFill>
                <a:schemeClr val="dk1"/>
              </a:solidFill>
              <a:latin typeface="Arial"/>
              <a:ea typeface="Arial"/>
              <a:cs typeface="Arial"/>
              <a:sym typeface="Arial"/>
            </a:endParaRPr>
          </a:p>
        </p:txBody>
      </p:sp>
      <p:sp>
        <p:nvSpPr>
          <p:cNvPr id="501" name="Google Shape;501;p57"/>
          <p:cNvSpPr/>
          <p:nvPr/>
        </p:nvSpPr>
        <p:spPr>
          <a:xfrm>
            <a:off x="3563938" y="1773238"/>
            <a:ext cx="1871662" cy="288925"/>
          </a:xfrm>
          <a:prstGeom prst="rightArrow">
            <a:avLst>
              <a:gd fmla="val 50000" name="adj1"/>
              <a:gd fmla="val 161951" name="adj2"/>
            </a:avLst>
          </a:prstGeom>
          <a:solidFill>
            <a:schemeClr val="accent1"/>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2000">
              <a:solidFill>
                <a:schemeClr val="dk1"/>
              </a:solidFill>
              <a:latin typeface="Arial"/>
              <a:ea typeface="Arial"/>
              <a:cs typeface="Arial"/>
              <a:sym typeface="Arial"/>
            </a:endParaRPr>
          </a:p>
        </p:txBody>
      </p:sp>
      <p:sp>
        <p:nvSpPr>
          <p:cNvPr id="502" name="Google Shape;502;p57"/>
          <p:cNvSpPr/>
          <p:nvPr/>
        </p:nvSpPr>
        <p:spPr>
          <a:xfrm rot="9345954">
            <a:off x="3276600" y="2636838"/>
            <a:ext cx="2519363" cy="288925"/>
          </a:xfrm>
          <a:prstGeom prst="rightArrow">
            <a:avLst>
              <a:gd fmla="val 50000" name="adj1"/>
              <a:gd fmla="val 217995" name="adj2"/>
            </a:avLst>
          </a:prstGeom>
          <a:solidFill>
            <a:schemeClr val="accent1"/>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2000">
              <a:solidFill>
                <a:schemeClr val="dk1"/>
              </a:solidFill>
              <a:latin typeface="Arial"/>
              <a:ea typeface="Arial"/>
              <a:cs typeface="Arial"/>
              <a:sym typeface="Arial"/>
            </a:endParaRPr>
          </a:p>
        </p:txBody>
      </p:sp>
      <p:sp>
        <p:nvSpPr>
          <p:cNvPr id="503" name="Google Shape;503;p57"/>
          <p:cNvSpPr/>
          <p:nvPr/>
        </p:nvSpPr>
        <p:spPr>
          <a:xfrm rot="9345954">
            <a:off x="3276600" y="4437063"/>
            <a:ext cx="2519363" cy="288925"/>
          </a:xfrm>
          <a:prstGeom prst="rightArrow">
            <a:avLst>
              <a:gd fmla="val 50000" name="adj1"/>
              <a:gd fmla="val 217995" name="adj2"/>
            </a:avLst>
          </a:prstGeom>
          <a:solidFill>
            <a:schemeClr val="accent1"/>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2000">
              <a:solidFill>
                <a:schemeClr val="dk1"/>
              </a:solidFill>
              <a:latin typeface="Arial"/>
              <a:ea typeface="Arial"/>
              <a:cs typeface="Arial"/>
              <a:sym typeface="Arial"/>
            </a:endParaRPr>
          </a:p>
        </p:txBody>
      </p:sp>
      <p:sp>
        <p:nvSpPr>
          <p:cNvPr id="504" name="Google Shape;504;p57"/>
          <p:cNvSpPr/>
          <p:nvPr/>
        </p:nvSpPr>
        <p:spPr>
          <a:xfrm>
            <a:off x="6804025" y="5661025"/>
            <a:ext cx="144463" cy="431800"/>
          </a:xfrm>
          <a:prstGeom prst="rect">
            <a:avLst/>
          </a:prstGeom>
          <a:solidFill>
            <a:schemeClr val="accent1"/>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2000">
              <a:solidFill>
                <a:schemeClr val="dk1"/>
              </a:solidFill>
              <a:latin typeface="Arial"/>
              <a:ea typeface="Arial"/>
              <a:cs typeface="Arial"/>
              <a:sym typeface="Arial"/>
            </a:endParaRPr>
          </a:p>
        </p:txBody>
      </p:sp>
      <p:sp>
        <p:nvSpPr>
          <p:cNvPr id="505" name="Google Shape;505;p57"/>
          <p:cNvSpPr/>
          <p:nvPr/>
        </p:nvSpPr>
        <p:spPr>
          <a:xfrm>
            <a:off x="684213" y="5949950"/>
            <a:ext cx="6264275" cy="142875"/>
          </a:xfrm>
          <a:prstGeom prst="rect">
            <a:avLst/>
          </a:prstGeom>
          <a:solidFill>
            <a:schemeClr val="accent1"/>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2000">
              <a:solidFill>
                <a:schemeClr val="dk1"/>
              </a:solidFill>
              <a:latin typeface="Arial"/>
              <a:ea typeface="Arial"/>
              <a:cs typeface="Arial"/>
              <a:sym typeface="Arial"/>
            </a:endParaRPr>
          </a:p>
        </p:txBody>
      </p:sp>
      <p:sp>
        <p:nvSpPr>
          <p:cNvPr id="506" name="Google Shape;506;p57"/>
          <p:cNvSpPr/>
          <p:nvPr/>
        </p:nvSpPr>
        <p:spPr>
          <a:xfrm>
            <a:off x="684213" y="1844675"/>
            <a:ext cx="142875" cy="4248150"/>
          </a:xfrm>
          <a:prstGeom prst="rect">
            <a:avLst/>
          </a:prstGeom>
          <a:solidFill>
            <a:schemeClr val="accent1"/>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2000">
              <a:solidFill>
                <a:schemeClr val="dk1"/>
              </a:solidFill>
              <a:latin typeface="Arial"/>
              <a:ea typeface="Arial"/>
              <a:cs typeface="Arial"/>
              <a:sym typeface="Arial"/>
            </a:endParaRPr>
          </a:p>
        </p:txBody>
      </p:sp>
      <p:sp>
        <p:nvSpPr>
          <p:cNvPr id="507" name="Google Shape;507;p57"/>
          <p:cNvSpPr/>
          <p:nvPr/>
        </p:nvSpPr>
        <p:spPr>
          <a:xfrm>
            <a:off x="684213" y="1773238"/>
            <a:ext cx="503237" cy="287337"/>
          </a:xfrm>
          <a:prstGeom prst="rightArrow">
            <a:avLst>
              <a:gd fmla="val 50000" name="adj1"/>
              <a:gd fmla="val 43785" name="adj2"/>
            </a:avLst>
          </a:prstGeom>
          <a:solidFill>
            <a:schemeClr val="accent1"/>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2000">
              <a:solidFill>
                <a:schemeClr val="dk1"/>
              </a:solidFill>
              <a:latin typeface="Arial"/>
              <a:ea typeface="Arial"/>
              <a:cs typeface="Arial"/>
              <a:sym typeface="Arial"/>
            </a:endParaRPr>
          </a:p>
        </p:txBody>
      </p:sp>
    </p:spTree>
  </p:cSld>
  <p:clrMapOvr>
    <a:masterClrMapping/>
  </p:clrMapOvr>
</p:sld>
</file>

<file path=ppt/slides/slide4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512" name="Shape 512"/>
        <p:cNvGrpSpPr/>
        <p:nvPr/>
      </p:nvGrpSpPr>
      <p:grpSpPr>
        <a:xfrm>
          <a:off x="0" y="0"/>
          <a:ext cx="0" cy="0"/>
          <a:chOff x="0" y="0"/>
          <a:chExt cx="0" cy="0"/>
        </a:xfrm>
      </p:grpSpPr>
      <p:sp>
        <p:nvSpPr>
          <p:cNvPr id="513" name="Google Shape;513;p58"/>
          <p:cNvSpPr txBox="1"/>
          <p:nvPr>
            <p:ph type="title"/>
          </p:nvPr>
        </p:nvSpPr>
        <p:spPr>
          <a:xfrm>
            <a:off x="822960" y="286604"/>
            <a:ext cx="7543800" cy="1450800"/>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None/>
            </a:pPr>
            <a:r>
              <a:rPr lang="nl-NL"/>
              <a:t>Romeinse bestuur</a:t>
            </a:r>
            <a:endParaRPr/>
          </a:p>
        </p:txBody>
      </p:sp>
      <p:sp>
        <p:nvSpPr>
          <p:cNvPr id="514" name="Google Shape;514;p58"/>
          <p:cNvSpPr txBox="1"/>
          <p:nvPr>
            <p:ph idx="1" type="body"/>
          </p:nvPr>
        </p:nvSpPr>
        <p:spPr>
          <a:xfrm>
            <a:off x="822959" y="1845734"/>
            <a:ext cx="7543800" cy="4023300"/>
          </a:xfrm>
          <a:prstGeom prst="rect">
            <a:avLst/>
          </a:prstGeom>
          <a:noFill/>
          <a:ln>
            <a:noFill/>
          </a:ln>
        </p:spPr>
        <p:txBody>
          <a:bodyPr anchorCtr="0" anchor="t" bIns="45700" lIns="91425" spcFirstLastPara="1" rIns="91425" wrap="square" tIns="45700">
            <a:noAutofit/>
          </a:bodyPr>
          <a:lstStyle/>
          <a:p>
            <a:pPr indent="-342900" lvl="0" marL="342900" rtl="0" algn="l">
              <a:spcBef>
                <a:spcPts val="0"/>
              </a:spcBef>
              <a:spcAft>
                <a:spcPts val="0"/>
              </a:spcAft>
              <a:buClr>
                <a:schemeClr val="dk1"/>
              </a:buClr>
              <a:buSzPts val="3200"/>
              <a:buFont typeface="Arial"/>
              <a:buNone/>
            </a:pPr>
            <a:r>
              <a:rPr lang="nl-NL"/>
              <a:t>Gemengd bestuur</a:t>
            </a:r>
            <a:endParaRPr/>
          </a:p>
          <a:p>
            <a:pPr indent="-139700" lvl="0" marL="342900" rtl="0" algn="l">
              <a:spcBef>
                <a:spcPts val="640"/>
              </a:spcBef>
              <a:spcAft>
                <a:spcPts val="0"/>
              </a:spcAft>
              <a:buClr>
                <a:schemeClr val="dk1"/>
              </a:buClr>
              <a:buSzPts val="3200"/>
              <a:buNone/>
            </a:pPr>
            <a:r>
              <a:t/>
            </a:r>
            <a:endParaRPr/>
          </a:p>
          <a:p>
            <a:pPr indent="-342900" lvl="0" marL="342900" rtl="0" algn="l">
              <a:spcBef>
                <a:spcPts val="640"/>
              </a:spcBef>
              <a:spcAft>
                <a:spcPts val="0"/>
              </a:spcAft>
              <a:buClr>
                <a:schemeClr val="dk1"/>
              </a:buClr>
              <a:buSzPts val="3200"/>
              <a:buChar char=" "/>
            </a:pPr>
            <a:r>
              <a:rPr lang="nl-NL"/>
              <a:t>Monarchie: 2 consuls</a:t>
            </a:r>
            <a:endParaRPr/>
          </a:p>
          <a:p>
            <a:pPr indent="-139700" lvl="0" marL="342900" rtl="0" algn="l">
              <a:spcBef>
                <a:spcPts val="640"/>
              </a:spcBef>
              <a:spcAft>
                <a:spcPts val="0"/>
              </a:spcAft>
              <a:buClr>
                <a:schemeClr val="dk1"/>
              </a:buClr>
              <a:buSzPts val="3200"/>
              <a:buNone/>
            </a:pPr>
            <a:r>
              <a:t/>
            </a:r>
            <a:endParaRPr/>
          </a:p>
          <a:p>
            <a:pPr indent="-342900" lvl="0" marL="342900" rtl="0" algn="l">
              <a:spcBef>
                <a:spcPts val="640"/>
              </a:spcBef>
              <a:spcAft>
                <a:spcPts val="0"/>
              </a:spcAft>
              <a:buClr>
                <a:schemeClr val="dk1"/>
              </a:buClr>
              <a:buSzPts val="3200"/>
              <a:buChar char=" "/>
            </a:pPr>
            <a:r>
              <a:rPr lang="nl-NL"/>
              <a:t>Aristocratie: Senaat</a:t>
            </a:r>
            <a:endParaRPr/>
          </a:p>
          <a:p>
            <a:pPr indent="-139700" lvl="0" marL="342900" rtl="0" algn="l">
              <a:spcBef>
                <a:spcPts val="640"/>
              </a:spcBef>
              <a:spcAft>
                <a:spcPts val="0"/>
              </a:spcAft>
              <a:buClr>
                <a:schemeClr val="dk1"/>
              </a:buClr>
              <a:buSzPts val="3200"/>
              <a:buNone/>
            </a:pPr>
            <a:r>
              <a:t/>
            </a:r>
            <a:endParaRPr/>
          </a:p>
          <a:p>
            <a:pPr indent="-342900" lvl="0" marL="342900" rtl="0" algn="l">
              <a:spcBef>
                <a:spcPts val="640"/>
              </a:spcBef>
              <a:spcAft>
                <a:spcPts val="0"/>
              </a:spcAft>
              <a:buClr>
                <a:schemeClr val="dk1"/>
              </a:buClr>
              <a:buSzPts val="3200"/>
              <a:buChar char=" "/>
            </a:pPr>
            <a:r>
              <a:rPr lang="nl-NL"/>
              <a:t>Democratie: volksvergadering</a:t>
            </a:r>
            <a:endParaRPr/>
          </a:p>
        </p:txBody>
      </p:sp>
      <p:pic>
        <p:nvPicPr>
          <p:cNvPr descr="Cicero_SPQR_Five" id="515" name="Google Shape;515;p58"/>
          <p:cNvPicPr preferRelativeResize="0"/>
          <p:nvPr/>
        </p:nvPicPr>
        <p:blipFill rotWithShape="1">
          <a:blip r:embed="rId3">
            <a:alphaModFix/>
          </a:blip>
          <a:srcRect b="0" l="0" r="0" t="0"/>
          <a:stretch/>
        </p:blipFill>
        <p:spPr>
          <a:xfrm>
            <a:off x="4859338" y="1484313"/>
            <a:ext cx="4059237" cy="2117725"/>
          </a:xfrm>
          <a:prstGeom prst="rect">
            <a:avLst/>
          </a:prstGeom>
          <a:noFill/>
          <a:ln>
            <a:noFill/>
          </a:ln>
        </p:spPr>
      </p:pic>
      <p:sp>
        <p:nvSpPr>
          <p:cNvPr id="516" name="Google Shape;516;p58"/>
          <p:cNvSpPr/>
          <p:nvPr/>
        </p:nvSpPr>
        <p:spPr>
          <a:xfrm>
            <a:off x="1835696" y="5877272"/>
            <a:ext cx="648072" cy="864096"/>
          </a:xfrm>
          <a:prstGeom prst="rect">
            <a:avLst/>
          </a:prstGeom>
          <a:noFill/>
          <a:ln cap="flat" cmpd="sng" w="25400">
            <a:solidFill>
              <a:schemeClr val="accent2"/>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2000">
              <a:solidFill>
                <a:schemeClr val="dk1"/>
              </a:solidFill>
              <a:latin typeface="Arial"/>
              <a:ea typeface="Arial"/>
              <a:cs typeface="Arial"/>
              <a:sym typeface="Arial"/>
            </a:endParaRPr>
          </a:p>
        </p:txBody>
      </p:sp>
    </p:spTree>
  </p:cSld>
  <p:clrMapOvr>
    <a:masterClrMapping/>
  </p:clrMapOvr>
</p:sld>
</file>

<file path=ppt/slides/slide4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521" name="Shape 521"/>
        <p:cNvGrpSpPr/>
        <p:nvPr/>
      </p:nvGrpSpPr>
      <p:grpSpPr>
        <a:xfrm>
          <a:off x="0" y="0"/>
          <a:ext cx="0" cy="0"/>
          <a:chOff x="0" y="0"/>
          <a:chExt cx="0" cy="0"/>
        </a:xfrm>
      </p:grpSpPr>
      <p:sp>
        <p:nvSpPr>
          <p:cNvPr id="522" name="Google Shape;522;p59"/>
          <p:cNvSpPr txBox="1"/>
          <p:nvPr>
            <p:ph type="title"/>
          </p:nvPr>
        </p:nvSpPr>
        <p:spPr>
          <a:xfrm>
            <a:off x="822960" y="286604"/>
            <a:ext cx="7543800" cy="1450800"/>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None/>
            </a:pPr>
            <a:r>
              <a:rPr lang="nl-NL"/>
              <a:t>Wetenschappelijk denken</a:t>
            </a:r>
            <a:endParaRPr/>
          </a:p>
        </p:txBody>
      </p:sp>
      <p:sp>
        <p:nvSpPr>
          <p:cNvPr id="523" name="Google Shape;523;p59"/>
          <p:cNvSpPr txBox="1"/>
          <p:nvPr>
            <p:ph idx="1" type="body"/>
          </p:nvPr>
        </p:nvSpPr>
        <p:spPr>
          <a:xfrm>
            <a:off x="457200" y="1417638"/>
            <a:ext cx="8229600" cy="4525963"/>
          </a:xfrm>
          <a:prstGeom prst="rect">
            <a:avLst/>
          </a:prstGeom>
          <a:noFill/>
          <a:ln>
            <a:noFill/>
          </a:ln>
        </p:spPr>
        <p:txBody>
          <a:bodyPr anchorCtr="0" anchor="t" bIns="45700" lIns="91425" spcFirstLastPara="1" rIns="91425" wrap="square" tIns="45700">
            <a:noAutofit/>
          </a:bodyPr>
          <a:lstStyle/>
          <a:p>
            <a:pPr indent="-342900" lvl="0" marL="342900" rtl="0" algn="l">
              <a:spcBef>
                <a:spcPts val="0"/>
              </a:spcBef>
              <a:spcAft>
                <a:spcPts val="0"/>
              </a:spcAft>
              <a:buClr>
                <a:schemeClr val="dk1"/>
              </a:buClr>
              <a:buSzPts val="3000"/>
              <a:buChar char=" "/>
            </a:pPr>
            <a:r>
              <a:rPr lang="nl-NL" sz="3000"/>
              <a:t>De nieuwsgierigheid van de oude Grieken</a:t>
            </a:r>
            <a:endParaRPr/>
          </a:p>
          <a:p>
            <a:pPr indent="-342900" lvl="0" marL="342900" rtl="0" algn="l">
              <a:spcBef>
                <a:spcPts val="600"/>
              </a:spcBef>
              <a:spcAft>
                <a:spcPts val="0"/>
              </a:spcAft>
              <a:buClr>
                <a:schemeClr val="dk1"/>
              </a:buClr>
              <a:buSzPts val="3000"/>
              <a:buChar char=" "/>
            </a:pPr>
            <a:r>
              <a:rPr lang="nl-NL" sz="3000"/>
              <a:t>Opkomst van wetenschappen als filosofie, geneeskunde en geschiedschrijving</a:t>
            </a:r>
            <a:endParaRPr/>
          </a:p>
          <a:p>
            <a:pPr indent="-342900" lvl="0" marL="342900" rtl="0" algn="l">
              <a:spcBef>
                <a:spcPts val="600"/>
              </a:spcBef>
              <a:spcAft>
                <a:spcPts val="0"/>
              </a:spcAft>
              <a:buClr>
                <a:schemeClr val="dk1"/>
              </a:buClr>
              <a:buSzPts val="3000"/>
              <a:buChar char=" "/>
            </a:pPr>
            <a:r>
              <a:rPr lang="nl-NL" sz="3000"/>
              <a:t>Filosofie als wetenschap veel meer omvattend dan tegenwoordig</a:t>
            </a:r>
            <a:endParaRPr/>
          </a:p>
          <a:p>
            <a:pPr indent="-342900" lvl="0" marL="342900" rtl="0" algn="l">
              <a:spcBef>
                <a:spcPts val="600"/>
              </a:spcBef>
              <a:spcAft>
                <a:spcPts val="0"/>
              </a:spcAft>
              <a:buClr>
                <a:schemeClr val="dk1"/>
              </a:buClr>
              <a:buSzPts val="3000"/>
              <a:buChar char=" "/>
            </a:pPr>
            <a:r>
              <a:rPr lang="nl-NL" sz="3000"/>
              <a:t>Ideale bestuursvorm van een polis is onderwerp binnen de filosofie</a:t>
            </a:r>
            <a:endParaRPr/>
          </a:p>
          <a:p>
            <a:pPr indent="-342900" lvl="0" marL="342900" rtl="0" algn="l">
              <a:spcBef>
                <a:spcPts val="600"/>
              </a:spcBef>
              <a:spcAft>
                <a:spcPts val="0"/>
              </a:spcAft>
              <a:buClr>
                <a:schemeClr val="dk1"/>
              </a:buClr>
              <a:buSzPts val="3000"/>
              <a:buChar char=" "/>
            </a:pPr>
            <a:r>
              <a:rPr lang="nl-NL" sz="3000"/>
              <a:t>Hetzelfde geldt voor rol van de burger binnen zijn polis</a:t>
            </a:r>
            <a:endParaRPr sz="3000"/>
          </a:p>
        </p:txBody>
      </p:sp>
      <p:sp>
        <p:nvSpPr>
          <p:cNvPr id="524" name="Google Shape;524;p59"/>
          <p:cNvSpPr/>
          <p:nvPr/>
        </p:nvSpPr>
        <p:spPr>
          <a:xfrm>
            <a:off x="1835696" y="5877272"/>
            <a:ext cx="648072" cy="864096"/>
          </a:xfrm>
          <a:prstGeom prst="rect">
            <a:avLst/>
          </a:prstGeom>
          <a:noFill/>
          <a:ln cap="flat" cmpd="sng" w="25400">
            <a:solidFill>
              <a:schemeClr val="accent2"/>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2000">
              <a:solidFill>
                <a:schemeClr val="dk1"/>
              </a:solidFill>
              <a:latin typeface="Arial"/>
              <a:ea typeface="Arial"/>
              <a:cs typeface="Arial"/>
              <a:sym typeface="Arial"/>
            </a:endParaRPr>
          </a:p>
        </p:txBody>
      </p:sp>
    </p:spTree>
  </p:cSld>
  <p:clrMapOvr>
    <a:masterClrMapping/>
  </p:clrMapOvr>
</p:sld>
</file>

<file path=ppt/slides/slide4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529" name="Shape 529"/>
        <p:cNvGrpSpPr/>
        <p:nvPr/>
      </p:nvGrpSpPr>
      <p:grpSpPr>
        <a:xfrm>
          <a:off x="0" y="0"/>
          <a:ext cx="0" cy="0"/>
          <a:chOff x="0" y="0"/>
          <a:chExt cx="0" cy="0"/>
        </a:xfrm>
      </p:grpSpPr>
      <p:sp>
        <p:nvSpPr>
          <p:cNvPr id="530" name="Google Shape;530;p60"/>
          <p:cNvSpPr txBox="1"/>
          <p:nvPr>
            <p:ph type="title"/>
          </p:nvPr>
        </p:nvSpPr>
        <p:spPr>
          <a:xfrm>
            <a:off x="822960" y="286604"/>
            <a:ext cx="7543800" cy="1450800"/>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None/>
            </a:pPr>
            <a:r>
              <a:rPr lang="nl-NL"/>
              <a:t>Kenmerkend aspect</a:t>
            </a:r>
            <a:endParaRPr/>
          </a:p>
        </p:txBody>
      </p:sp>
      <p:sp>
        <p:nvSpPr>
          <p:cNvPr id="531" name="Google Shape;531;p60"/>
          <p:cNvSpPr txBox="1"/>
          <p:nvPr>
            <p:ph idx="1" type="body"/>
          </p:nvPr>
        </p:nvSpPr>
        <p:spPr>
          <a:xfrm>
            <a:off x="822959" y="1845734"/>
            <a:ext cx="7543800" cy="4023300"/>
          </a:xfrm>
          <a:prstGeom prst="rect">
            <a:avLst/>
          </a:prstGeom>
          <a:noFill/>
          <a:ln>
            <a:noFill/>
          </a:ln>
        </p:spPr>
        <p:txBody>
          <a:bodyPr anchorCtr="0" anchor="t" bIns="45700" lIns="91425" spcFirstLastPara="1" rIns="91425" wrap="square" tIns="45700">
            <a:noAutofit/>
          </a:bodyPr>
          <a:lstStyle/>
          <a:p>
            <a:pPr indent="-342900" lvl="0" marL="342900" rtl="0" algn="l">
              <a:spcBef>
                <a:spcPts val="0"/>
              </a:spcBef>
              <a:spcAft>
                <a:spcPts val="0"/>
              </a:spcAft>
              <a:buClr>
                <a:schemeClr val="dk1"/>
              </a:buClr>
              <a:buSzPts val="3200"/>
              <a:buChar char=" "/>
            </a:pPr>
            <a:r>
              <a:rPr lang="nl-NL"/>
              <a:t> De ontwikkeling van het jodendom en christendom als de eerste monotheïstische godsdiensten</a:t>
            </a:r>
            <a:endParaRPr/>
          </a:p>
        </p:txBody>
      </p:sp>
      <p:sp>
        <p:nvSpPr>
          <p:cNvPr id="532" name="Google Shape;532;p60"/>
          <p:cNvSpPr/>
          <p:nvPr/>
        </p:nvSpPr>
        <p:spPr>
          <a:xfrm>
            <a:off x="1835696" y="5877272"/>
            <a:ext cx="648072" cy="864096"/>
          </a:xfrm>
          <a:prstGeom prst="rect">
            <a:avLst/>
          </a:prstGeom>
          <a:noFill/>
          <a:ln cap="flat" cmpd="sng" w="25400">
            <a:solidFill>
              <a:schemeClr val="accent2"/>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2000">
              <a:solidFill>
                <a:schemeClr val="dk1"/>
              </a:solidFill>
              <a:latin typeface="Arial"/>
              <a:ea typeface="Arial"/>
              <a:cs typeface="Arial"/>
              <a:sym typeface="Arial"/>
            </a:endParaRPr>
          </a:p>
        </p:txBody>
      </p:sp>
    </p:spTree>
  </p:cSld>
  <p:clrMapOvr>
    <a:masterClrMapping/>
  </p:clrMapOvr>
</p:sld>
</file>

<file path=ppt/slides/slide4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537" name="Shape 537"/>
        <p:cNvGrpSpPr/>
        <p:nvPr/>
      </p:nvGrpSpPr>
      <p:grpSpPr>
        <a:xfrm>
          <a:off x="0" y="0"/>
          <a:ext cx="0" cy="0"/>
          <a:chOff x="0" y="0"/>
          <a:chExt cx="0" cy="0"/>
        </a:xfrm>
      </p:grpSpPr>
      <p:sp>
        <p:nvSpPr>
          <p:cNvPr id="538" name="Google Shape;538;p61"/>
          <p:cNvSpPr txBox="1"/>
          <p:nvPr>
            <p:ph type="title"/>
          </p:nvPr>
        </p:nvSpPr>
        <p:spPr>
          <a:xfrm>
            <a:off x="822960" y="286604"/>
            <a:ext cx="7543800" cy="1450800"/>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None/>
            </a:pPr>
            <a:r>
              <a:rPr lang="nl-NL"/>
              <a:t>Monotheïstische godsdiensten</a:t>
            </a:r>
            <a:endParaRPr/>
          </a:p>
        </p:txBody>
      </p:sp>
      <p:sp>
        <p:nvSpPr>
          <p:cNvPr id="539" name="Google Shape;539;p61"/>
          <p:cNvSpPr txBox="1"/>
          <p:nvPr>
            <p:ph idx="1" type="body"/>
          </p:nvPr>
        </p:nvSpPr>
        <p:spPr>
          <a:xfrm>
            <a:off x="457200" y="1196752"/>
            <a:ext cx="8229600" cy="4525963"/>
          </a:xfrm>
          <a:prstGeom prst="rect">
            <a:avLst/>
          </a:prstGeom>
          <a:noFill/>
          <a:ln>
            <a:noFill/>
          </a:ln>
        </p:spPr>
        <p:txBody>
          <a:bodyPr anchorCtr="0" anchor="t" bIns="45700" lIns="91425" spcFirstLastPara="1" rIns="91425" wrap="square" tIns="45700">
            <a:noAutofit/>
          </a:bodyPr>
          <a:lstStyle/>
          <a:p>
            <a:pPr indent="-342900" lvl="0" marL="342900" rtl="0" algn="l">
              <a:spcBef>
                <a:spcPts val="0"/>
              </a:spcBef>
              <a:spcAft>
                <a:spcPts val="0"/>
              </a:spcAft>
              <a:buClr>
                <a:schemeClr val="dk1"/>
              </a:buClr>
              <a:buSzPts val="3200"/>
              <a:buChar char=" "/>
            </a:pPr>
            <a:r>
              <a:rPr lang="nl-NL"/>
              <a:t>Ontstaan van monotheïsme in een polytheïstische omgeving</a:t>
            </a:r>
            <a:endParaRPr/>
          </a:p>
        </p:txBody>
      </p:sp>
      <p:pic>
        <p:nvPicPr>
          <p:cNvPr descr="http://wanderingwomanwondering.files.wordpress.com/2011/04/greekpantheon.jpg" id="540" name="Google Shape;540;p61"/>
          <p:cNvPicPr preferRelativeResize="0"/>
          <p:nvPr/>
        </p:nvPicPr>
        <p:blipFill rotWithShape="1">
          <a:blip r:embed="rId3">
            <a:alphaModFix/>
          </a:blip>
          <a:srcRect b="0" l="0" r="0" t="0"/>
          <a:stretch/>
        </p:blipFill>
        <p:spPr>
          <a:xfrm>
            <a:off x="539552" y="3325539"/>
            <a:ext cx="5232383" cy="2516591"/>
          </a:xfrm>
          <a:prstGeom prst="rect">
            <a:avLst/>
          </a:prstGeom>
          <a:noFill/>
          <a:ln>
            <a:noFill/>
          </a:ln>
        </p:spPr>
      </p:pic>
      <p:pic>
        <p:nvPicPr>
          <p:cNvPr descr="http://cdn2-b.examiner.com/sites/default/files/styles/image_content_width/hash/4c/e2/4ce225a6c3a0f80086b93002d80a0eb8.jpg?itok=ZA4rIY8J" id="541" name="Google Shape;541;p61"/>
          <p:cNvPicPr preferRelativeResize="0"/>
          <p:nvPr/>
        </p:nvPicPr>
        <p:blipFill rotWithShape="1">
          <a:blip r:embed="rId4">
            <a:alphaModFix/>
          </a:blip>
          <a:srcRect b="0" l="0" r="0" t="0"/>
          <a:stretch/>
        </p:blipFill>
        <p:spPr>
          <a:xfrm>
            <a:off x="3429000" y="2332247"/>
            <a:ext cx="5715000" cy="2943225"/>
          </a:xfrm>
          <a:prstGeom prst="rect">
            <a:avLst/>
          </a:prstGeom>
          <a:noFill/>
          <a:ln>
            <a:noFill/>
          </a:ln>
        </p:spPr>
      </p:pic>
      <p:sp>
        <p:nvSpPr>
          <p:cNvPr id="542" name="Google Shape;542;p61"/>
          <p:cNvSpPr/>
          <p:nvPr/>
        </p:nvSpPr>
        <p:spPr>
          <a:xfrm>
            <a:off x="1835696" y="5877272"/>
            <a:ext cx="648072" cy="864096"/>
          </a:xfrm>
          <a:prstGeom prst="rect">
            <a:avLst/>
          </a:prstGeom>
          <a:noFill/>
          <a:ln cap="flat" cmpd="sng" w="25400">
            <a:solidFill>
              <a:schemeClr val="accent2"/>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2000">
              <a:solidFill>
                <a:schemeClr val="dk1"/>
              </a:solidFill>
              <a:latin typeface="Arial"/>
              <a:ea typeface="Arial"/>
              <a:cs typeface="Arial"/>
              <a:sym typeface="Arial"/>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541"/>
                                        </p:tgtEl>
                                        <p:attrNameLst>
                                          <p:attrName>style.visibility</p:attrName>
                                        </p:attrNameLst>
                                      </p:cBhvr>
                                      <p:to>
                                        <p:strVal val="visible"/>
                                      </p:to>
                                    </p:set>
                                    <p:animEffect filter="fade" transition="in">
                                      <p:cBhvr>
                                        <p:cTn dur="500"/>
                                        <p:tgtEl>
                                          <p:spTgt spid="541"/>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4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547" name="Shape 547"/>
        <p:cNvGrpSpPr/>
        <p:nvPr/>
      </p:nvGrpSpPr>
      <p:grpSpPr>
        <a:xfrm>
          <a:off x="0" y="0"/>
          <a:ext cx="0" cy="0"/>
          <a:chOff x="0" y="0"/>
          <a:chExt cx="0" cy="0"/>
        </a:xfrm>
      </p:grpSpPr>
      <p:sp>
        <p:nvSpPr>
          <p:cNvPr id="548" name="Google Shape;548;p62"/>
          <p:cNvSpPr txBox="1"/>
          <p:nvPr>
            <p:ph type="title"/>
          </p:nvPr>
        </p:nvSpPr>
        <p:spPr>
          <a:xfrm>
            <a:off x="822960" y="286604"/>
            <a:ext cx="7543800" cy="1450800"/>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None/>
            </a:pPr>
            <a:r>
              <a:rPr lang="nl-NL"/>
              <a:t>Monotheïstische godsdiensten</a:t>
            </a:r>
            <a:endParaRPr/>
          </a:p>
        </p:txBody>
      </p:sp>
      <p:sp>
        <p:nvSpPr>
          <p:cNvPr id="549" name="Google Shape;549;p62"/>
          <p:cNvSpPr txBox="1"/>
          <p:nvPr>
            <p:ph idx="1" type="body"/>
          </p:nvPr>
        </p:nvSpPr>
        <p:spPr>
          <a:xfrm>
            <a:off x="457200" y="1196752"/>
            <a:ext cx="8229600" cy="4525963"/>
          </a:xfrm>
          <a:prstGeom prst="rect">
            <a:avLst/>
          </a:prstGeom>
          <a:noFill/>
          <a:ln>
            <a:noFill/>
          </a:ln>
        </p:spPr>
        <p:txBody>
          <a:bodyPr anchorCtr="0" anchor="t" bIns="45700" lIns="91425" spcFirstLastPara="1" rIns="91425" wrap="square" tIns="45700">
            <a:noAutofit/>
          </a:bodyPr>
          <a:lstStyle/>
          <a:p>
            <a:pPr indent="-342900" lvl="0" marL="342900" rtl="0" algn="l">
              <a:spcBef>
                <a:spcPts val="0"/>
              </a:spcBef>
              <a:spcAft>
                <a:spcPts val="0"/>
              </a:spcAft>
              <a:buClr>
                <a:schemeClr val="dk1"/>
              </a:buClr>
              <a:buSzPts val="3200"/>
              <a:buChar char=" "/>
            </a:pPr>
            <a:r>
              <a:rPr lang="nl-NL"/>
              <a:t>Ontstaan van monotheïsme in een polytheïstische omgeving</a:t>
            </a:r>
            <a:endParaRPr/>
          </a:p>
          <a:p>
            <a:pPr indent="-342900" lvl="0" marL="342900" rtl="0" algn="l">
              <a:spcBef>
                <a:spcPts val="640"/>
              </a:spcBef>
              <a:spcAft>
                <a:spcPts val="0"/>
              </a:spcAft>
              <a:buClr>
                <a:schemeClr val="dk1"/>
              </a:buClr>
              <a:buSzPts val="3200"/>
              <a:buChar char=" "/>
            </a:pPr>
            <a:r>
              <a:rPr lang="nl-NL"/>
              <a:t>Ideeën en belangrijkste geschriften van de joodse religie n.Chr. </a:t>
            </a:r>
            <a:endParaRPr/>
          </a:p>
        </p:txBody>
      </p:sp>
      <p:pic>
        <p:nvPicPr>
          <p:cNvPr descr="http://www.new2torah.com/wp-content/uploads/2011/04/torah.jpg" id="550" name="Google Shape;550;p62"/>
          <p:cNvPicPr preferRelativeResize="0"/>
          <p:nvPr/>
        </p:nvPicPr>
        <p:blipFill rotWithShape="1">
          <a:blip r:embed="rId3">
            <a:alphaModFix/>
          </a:blip>
          <a:srcRect b="0" l="0" r="0" t="0"/>
          <a:stretch/>
        </p:blipFill>
        <p:spPr>
          <a:xfrm>
            <a:off x="4590887" y="2880141"/>
            <a:ext cx="3895378" cy="2842574"/>
          </a:xfrm>
          <a:prstGeom prst="rect">
            <a:avLst/>
          </a:prstGeom>
          <a:noFill/>
          <a:ln>
            <a:noFill/>
          </a:ln>
        </p:spPr>
      </p:pic>
      <p:sp>
        <p:nvSpPr>
          <p:cNvPr id="551" name="Google Shape;551;p62"/>
          <p:cNvSpPr/>
          <p:nvPr/>
        </p:nvSpPr>
        <p:spPr>
          <a:xfrm>
            <a:off x="1835696" y="5877272"/>
            <a:ext cx="648072" cy="864096"/>
          </a:xfrm>
          <a:prstGeom prst="rect">
            <a:avLst/>
          </a:prstGeom>
          <a:noFill/>
          <a:ln cap="flat" cmpd="sng" w="25400">
            <a:solidFill>
              <a:schemeClr val="accent2"/>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2000">
              <a:solidFill>
                <a:schemeClr val="dk1"/>
              </a:solidFill>
              <a:latin typeface="Arial"/>
              <a:ea typeface="Arial"/>
              <a:cs typeface="Arial"/>
              <a:sym typeface="Arial"/>
            </a:endParaRPr>
          </a:p>
        </p:txBody>
      </p:sp>
    </p:spTree>
  </p:cSld>
  <p:clrMapOvr>
    <a:masterClrMapping/>
  </p:clrMapOvr>
</p:sld>
</file>

<file path=ppt/slides/slide4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556" name="Shape 556"/>
        <p:cNvGrpSpPr/>
        <p:nvPr/>
      </p:nvGrpSpPr>
      <p:grpSpPr>
        <a:xfrm>
          <a:off x="0" y="0"/>
          <a:ext cx="0" cy="0"/>
          <a:chOff x="0" y="0"/>
          <a:chExt cx="0" cy="0"/>
        </a:xfrm>
      </p:grpSpPr>
      <p:sp>
        <p:nvSpPr>
          <p:cNvPr id="557" name="Google Shape;557;p63"/>
          <p:cNvSpPr txBox="1"/>
          <p:nvPr>
            <p:ph type="title"/>
          </p:nvPr>
        </p:nvSpPr>
        <p:spPr>
          <a:xfrm>
            <a:off x="822960" y="286604"/>
            <a:ext cx="7543800" cy="1450800"/>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None/>
            </a:pPr>
            <a:r>
              <a:rPr lang="nl-NL"/>
              <a:t>Monotheïstische godsdiensten</a:t>
            </a:r>
            <a:endParaRPr/>
          </a:p>
        </p:txBody>
      </p:sp>
      <p:sp>
        <p:nvSpPr>
          <p:cNvPr id="558" name="Google Shape;558;p63"/>
          <p:cNvSpPr txBox="1"/>
          <p:nvPr>
            <p:ph idx="1" type="body"/>
          </p:nvPr>
        </p:nvSpPr>
        <p:spPr>
          <a:xfrm>
            <a:off x="457200" y="1196752"/>
            <a:ext cx="8229600" cy="4525963"/>
          </a:xfrm>
          <a:prstGeom prst="rect">
            <a:avLst/>
          </a:prstGeom>
          <a:noFill/>
          <a:ln>
            <a:noFill/>
          </a:ln>
        </p:spPr>
        <p:txBody>
          <a:bodyPr anchorCtr="0" anchor="t" bIns="45700" lIns="91425" spcFirstLastPara="1" rIns="91425" wrap="square" tIns="45700">
            <a:noAutofit/>
          </a:bodyPr>
          <a:lstStyle/>
          <a:p>
            <a:pPr indent="-342900" lvl="0" marL="342900" rtl="0" algn="l">
              <a:spcBef>
                <a:spcPts val="0"/>
              </a:spcBef>
              <a:spcAft>
                <a:spcPts val="0"/>
              </a:spcAft>
              <a:buClr>
                <a:schemeClr val="dk1"/>
              </a:buClr>
              <a:buSzPts val="3200"/>
              <a:buChar char=" "/>
            </a:pPr>
            <a:r>
              <a:rPr lang="nl-NL"/>
              <a:t>Ontstaan van monotheïsme in een polytheïstische omgeving</a:t>
            </a:r>
            <a:endParaRPr/>
          </a:p>
          <a:p>
            <a:pPr indent="-342900" lvl="0" marL="342900" rtl="0" algn="l">
              <a:spcBef>
                <a:spcPts val="640"/>
              </a:spcBef>
              <a:spcAft>
                <a:spcPts val="0"/>
              </a:spcAft>
              <a:buClr>
                <a:schemeClr val="dk1"/>
              </a:buClr>
              <a:buSzPts val="3200"/>
              <a:buChar char=" "/>
            </a:pPr>
            <a:r>
              <a:rPr lang="nl-NL"/>
              <a:t>Ideeën en belangrijkste geschriften van de joodse religie n.Chr. </a:t>
            </a:r>
            <a:endParaRPr/>
          </a:p>
          <a:p>
            <a:pPr indent="-342900" lvl="0" marL="342900" rtl="0" algn="l">
              <a:spcBef>
                <a:spcPts val="640"/>
              </a:spcBef>
              <a:spcAft>
                <a:spcPts val="0"/>
              </a:spcAft>
              <a:buClr>
                <a:schemeClr val="dk1"/>
              </a:buClr>
              <a:buSzPts val="3200"/>
              <a:buChar char=" "/>
            </a:pPr>
            <a:r>
              <a:rPr lang="nl-NL"/>
              <a:t>Leven van Jezus van Nazareth</a:t>
            </a:r>
            <a:endParaRPr/>
          </a:p>
        </p:txBody>
      </p:sp>
      <p:pic>
        <p:nvPicPr>
          <p:cNvPr descr="http://www.da-vinci-code.nl/avondmaal.jpg" id="559" name="Google Shape;559;p63"/>
          <p:cNvPicPr preferRelativeResize="0"/>
          <p:nvPr/>
        </p:nvPicPr>
        <p:blipFill rotWithShape="1">
          <a:blip r:embed="rId3">
            <a:alphaModFix/>
          </a:blip>
          <a:srcRect b="0" l="0" r="0" t="0"/>
          <a:stretch/>
        </p:blipFill>
        <p:spPr>
          <a:xfrm>
            <a:off x="3851920" y="4009714"/>
            <a:ext cx="5116139" cy="2711773"/>
          </a:xfrm>
          <a:prstGeom prst="rect">
            <a:avLst/>
          </a:prstGeom>
          <a:noFill/>
          <a:ln>
            <a:noFill/>
          </a:ln>
        </p:spPr>
      </p:pic>
      <p:sp>
        <p:nvSpPr>
          <p:cNvPr id="560" name="Google Shape;560;p63"/>
          <p:cNvSpPr/>
          <p:nvPr/>
        </p:nvSpPr>
        <p:spPr>
          <a:xfrm>
            <a:off x="1835696" y="5877272"/>
            <a:ext cx="648072" cy="864096"/>
          </a:xfrm>
          <a:prstGeom prst="rect">
            <a:avLst/>
          </a:prstGeom>
          <a:noFill/>
          <a:ln cap="flat" cmpd="sng" w="25400">
            <a:solidFill>
              <a:schemeClr val="accent2"/>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2000">
              <a:solidFill>
                <a:schemeClr val="dk1"/>
              </a:solidFill>
              <a:latin typeface="Arial"/>
              <a:ea typeface="Arial"/>
              <a:cs typeface="Arial"/>
              <a:sym typeface="Arial"/>
            </a:endParaRPr>
          </a:p>
        </p:txBody>
      </p:sp>
    </p:spTree>
  </p:cSld>
  <p:clrMapOvr>
    <a:masterClrMapping/>
  </p:clrMapOvr>
</p:sld>
</file>

<file path=ppt/slides/slide4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565" name="Shape 565"/>
        <p:cNvGrpSpPr/>
        <p:nvPr/>
      </p:nvGrpSpPr>
      <p:grpSpPr>
        <a:xfrm>
          <a:off x="0" y="0"/>
          <a:ext cx="0" cy="0"/>
          <a:chOff x="0" y="0"/>
          <a:chExt cx="0" cy="0"/>
        </a:xfrm>
      </p:grpSpPr>
      <p:sp>
        <p:nvSpPr>
          <p:cNvPr id="566" name="Google Shape;566;p64"/>
          <p:cNvSpPr txBox="1"/>
          <p:nvPr>
            <p:ph type="title"/>
          </p:nvPr>
        </p:nvSpPr>
        <p:spPr>
          <a:xfrm>
            <a:off x="822960" y="286604"/>
            <a:ext cx="7543800" cy="1450800"/>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None/>
            </a:pPr>
            <a:r>
              <a:rPr lang="nl-NL"/>
              <a:t>Monotheïstische godsdiensten</a:t>
            </a:r>
            <a:endParaRPr/>
          </a:p>
        </p:txBody>
      </p:sp>
      <p:sp>
        <p:nvSpPr>
          <p:cNvPr id="567" name="Google Shape;567;p64"/>
          <p:cNvSpPr txBox="1"/>
          <p:nvPr>
            <p:ph idx="1" type="body"/>
          </p:nvPr>
        </p:nvSpPr>
        <p:spPr>
          <a:xfrm>
            <a:off x="457200" y="1196752"/>
            <a:ext cx="8229600" cy="4525963"/>
          </a:xfrm>
          <a:prstGeom prst="rect">
            <a:avLst/>
          </a:prstGeom>
          <a:noFill/>
          <a:ln>
            <a:noFill/>
          </a:ln>
        </p:spPr>
        <p:txBody>
          <a:bodyPr anchorCtr="0" anchor="t" bIns="45700" lIns="91425" spcFirstLastPara="1" rIns="91425" wrap="square" tIns="45700">
            <a:noAutofit/>
          </a:bodyPr>
          <a:lstStyle/>
          <a:p>
            <a:pPr indent="-342900" lvl="0" marL="342900" rtl="0" algn="l">
              <a:spcBef>
                <a:spcPts val="0"/>
              </a:spcBef>
              <a:spcAft>
                <a:spcPts val="0"/>
              </a:spcAft>
              <a:buClr>
                <a:schemeClr val="dk1"/>
              </a:buClr>
              <a:buSzPts val="3200"/>
              <a:buChar char=" "/>
            </a:pPr>
            <a:r>
              <a:rPr lang="nl-NL"/>
              <a:t>Ontstaan van monotheïsme in een polytheïstische omgeving</a:t>
            </a:r>
            <a:endParaRPr/>
          </a:p>
          <a:p>
            <a:pPr indent="-342900" lvl="0" marL="342900" rtl="0" algn="l">
              <a:spcBef>
                <a:spcPts val="640"/>
              </a:spcBef>
              <a:spcAft>
                <a:spcPts val="0"/>
              </a:spcAft>
              <a:buClr>
                <a:schemeClr val="dk1"/>
              </a:buClr>
              <a:buSzPts val="3200"/>
              <a:buChar char=" "/>
            </a:pPr>
            <a:r>
              <a:rPr lang="nl-NL"/>
              <a:t>Ideeën en belangrijkste geschriften van de joodse religie n.Chr. </a:t>
            </a:r>
            <a:endParaRPr/>
          </a:p>
          <a:p>
            <a:pPr indent="-342900" lvl="0" marL="342900" rtl="0" algn="l">
              <a:spcBef>
                <a:spcPts val="640"/>
              </a:spcBef>
              <a:spcAft>
                <a:spcPts val="0"/>
              </a:spcAft>
              <a:buClr>
                <a:schemeClr val="dk1"/>
              </a:buClr>
              <a:buSzPts val="3200"/>
              <a:buChar char=" "/>
            </a:pPr>
            <a:r>
              <a:rPr lang="nl-NL"/>
              <a:t>Leven van Jezus van Nazareth</a:t>
            </a:r>
            <a:endParaRPr/>
          </a:p>
          <a:p>
            <a:pPr indent="-342900" lvl="0" marL="342900" rtl="0" algn="l">
              <a:spcBef>
                <a:spcPts val="640"/>
              </a:spcBef>
              <a:spcAft>
                <a:spcPts val="0"/>
              </a:spcAft>
              <a:buClr>
                <a:schemeClr val="dk1"/>
              </a:buClr>
              <a:buSzPts val="3200"/>
              <a:buChar char=" "/>
            </a:pPr>
            <a:r>
              <a:rPr lang="nl-NL"/>
              <a:t>Ideeën en geschriften van de vroegchristelijke religie </a:t>
            </a:r>
            <a:endParaRPr/>
          </a:p>
        </p:txBody>
      </p:sp>
      <p:pic>
        <p:nvPicPr>
          <p:cNvPr descr="http://upload.wikimedia.org/wikipedia/commons/thumb/0/0f/Vatican_StPaul_Statue.jpg/260px-Vatican_StPaul_Statue.jpg" id="568" name="Google Shape;568;p64"/>
          <p:cNvPicPr preferRelativeResize="0"/>
          <p:nvPr/>
        </p:nvPicPr>
        <p:blipFill rotWithShape="1">
          <a:blip r:embed="rId3">
            <a:alphaModFix/>
          </a:blip>
          <a:srcRect b="0" l="0" r="0" t="0"/>
          <a:stretch/>
        </p:blipFill>
        <p:spPr>
          <a:xfrm>
            <a:off x="4861076" y="1196752"/>
            <a:ext cx="4112364" cy="2736304"/>
          </a:xfrm>
          <a:prstGeom prst="rect">
            <a:avLst/>
          </a:prstGeom>
          <a:noFill/>
          <a:ln>
            <a:noFill/>
          </a:ln>
        </p:spPr>
      </p:pic>
      <p:sp>
        <p:nvSpPr>
          <p:cNvPr id="569" name="Google Shape;569;p64"/>
          <p:cNvSpPr/>
          <p:nvPr/>
        </p:nvSpPr>
        <p:spPr>
          <a:xfrm>
            <a:off x="1835696" y="5877272"/>
            <a:ext cx="648072" cy="864096"/>
          </a:xfrm>
          <a:prstGeom prst="rect">
            <a:avLst/>
          </a:prstGeom>
          <a:noFill/>
          <a:ln cap="flat" cmpd="sng" w="25400">
            <a:solidFill>
              <a:schemeClr val="accent2"/>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2000">
              <a:solidFill>
                <a:schemeClr val="dk1"/>
              </a:solidFill>
              <a:latin typeface="Arial"/>
              <a:ea typeface="Arial"/>
              <a:cs typeface="Arial"/>
              <a:sym typeface="Arial"/>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67" name="Shape 167"/>
        <p:cNvGrpSpPr/>
        <p:nvPr/>
      </p:nvGrpSpPr>
      <p:grpSpPr>
        <a:xfrm>
          <a:off x="0" y="0"/>
          <a:ext cx="0" cy="0"/>
          <a:chOff x="0" y="0"/>
          <a:chExt cx="0" cy="0"/>
        </a:xfrm>
      </p:grpSpPr>
      <p:sp>
        <p:nvSpPr>
          <p:cNvPr id="168" name="Google Shape;168;p20"/>
          <p:cNvSpPr txBox="1"/>
          <p:nvPr>
            <p:ph type="title"/>
          </p:nvPr>
        </p:nvSpPr>
        <p:spPr>
          <a:xfrm>
            <a:off x="822960" y="286604"/>
            <a:ext cx="7543800" cy="1450800"/>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None/>
            </a:pPr>
            <a:r>
              <a:rPr lang="nl-NL"/>
              <a:t>Polybius</a:t>
            </a:r>
            <a:endParaRPr/>
          </a:p>
        </p:txBody>
      </p:sp>
      <p:sp>
        <p:nvSpPr>
          <p:cNvPr id="169" name="Google Shape;169;p20"/>
          <p:cNvSpPr txBox="1"/>
          <p:nvPr>
            <p:ph idx="1" type="body"/>
          </p:nvPr>
        </p:nvSpPr>
        <p:spPr>
          <a:xfrm>
            <a:off x="822959" y="1845734"/>
            <a:ext cx="7543800" cy="4023300"/>
          </a:xfrm>
          <a:prstGeom prst="rect">
            <a:avLst/>
          </a:prstGeom>
          <a:noFill/>
          <a:ln>
            <a:noFill/>
          </a:ln>
        </p:spPr>
        <p:txBody>
          <a:bodyPr anchorCtr="0" anchor="t" bIns="45700" lIns="91425" spcFirstLastPara="1" rIns="91425" wrap="square" tIns="45700">
            <a:noAutofit/>
          </a:bodyPr>
          <a:lstStyle/>
          <a:p>
            <a:pPr indent="-139700" lvl="0" marL="342900" rtl="0" algn="l">
              <a:spcBef>
                <a:spcPts val="0"/>
              </a:spcBef>
              <a:spcAft>
                <a:spcPts val="0"/>
              </a:spcAft>
              <a:buClr>
                <a:schemeClr val="dk1"/>
              </a:buClr>
              <a:buSzPts val="3200"/>
              <a:buNone/>
            </a:pPr>
            <a:r>
              <a:t/>
            </a:r>
            <a:endParaRPr/>
          </a:p>
        </p:txBody>
      </p:sp>
      <p:pic>
        <p:nvPicPr>
          <p:cNvPr descr="Polybius - Standbeeld Van Wenen Stock Foto's - Beeld: 5166523" id="170" name="Google Shape;170;p20"/>
          <p:cNvPicPr preferRelativeResize="0"/>
          <p:nvPr/>
        </p:nvPicPr>
        <p:blipFill rotWithShape="1">
          <a:blip r:embed="rId3">
            <a:alphaModFix/>
          </a:blip>
          <a:srcRect b="0" l="0" r="0" t="0"/>
          <a:stretch/>
        </p:blipFill>
        <p:spPr>
          <a:xfrm>
            <a:off x="3276600" y="1628775"/>
            <a:ext cx="2857500" cy="4286250"/>
          </a:xfrm>
          <a:prstGeom prst="rect">
            <a:avLst/>
          </a:prstGeom>
          <a:noFill/>
          <a:ln>
            <a:noFill/>
          </a:ln>
        </p:spPr>
      </p:pic>
    </p:spTree>
  </p:cSld>
  <p:clrMapOvr>
    <a:masterClrMapping/>
  </p:clrMapOvr>
</p:sld>
</file>

<file path=ppt/slides/slide5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574" name="Shape 574"/>
        <p:cNvGrpSpPr/>
        <p:nvPr/>
      </p:nvGrpSpPr>
      <p:grpSpPr>
        <a:xfrm>
          <a:off x="0" y="0"/>
          <a:ext cx="0" cy="0"/>
          <a:chOff x="0" y="0"/>
          <a:chExt cx="0" cy="0"/>
        </a:xfrm>
      </p:grpSpPr>
      <p:sp>
        <p:nvSpPr>
          <p:cNvPr id="575" name="Google Shape;575;p65"/>
          <p:cNvSpPr txBox="1"/>
          <p:nvPr>
            <p:ph type="title"/>
          </p:nvPr>
        </p:nvSpPr>
        <p:spPr>
          <a:xfrm>
            <a:off x="822960" y="286604"/>
            <a:ext cx="7543800" cy="1450800"/>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None/>
            </a:pPr>
            <a:r>
              <a:rPr lang="nl-NL"/>
              <a:t>Monotheïstische godsdiensten</a:t>
            </a:r>
            <a:endParaRPr/>
          </a:p>
        </p:txBody>
      </p:sp>
      <p:sp>
        <p:nvSpPr>
          <p:cNvPr id="576" name="Google Shape;576;p65"/>
          <p:cNvSpPr txBox="1"/>
          <p:nvPr>
            <p:ph idx="1" type="body"/>
          </p:nvPr>
        </p:nvSpPr>
        <p:spPr>
          <a:xfrm>
            <a:off x="457200" y="1196752"/>
            <a:ext cx="8229600" cy="4525963"/>
          </a:xfrm>
          <a:prstGeom prst="rect">
            <a:avLst/>
          </a:prstGeom>
          <a:noFill/>
          <a:ln>
            <a:noFill/>
          </a:ln>
        </p:spPr>
        <p:txBody>
          <a:bodyPr anchorCtr="0" anchor="t" bIns="45700" lIns="91425" spcFirstLastPara="1" rIns="91425" wrap="square" tIns="45700">
            <a:noAutofit/>
          </a:bodyPr>
          <a:lstStyle/>
          <a:p>
            <a:pPr indent="-342900" lvl="0" marL="342900" rtl="0" algn="l">
              <a:spcBef>
                <a:spcPts val="0"/>
              </a:spcBef>
              <a:spcAft>
                <a:spcPts val="0"/>
              </a:spcAft>
              <a:buClr>
                <a:schemeClr val="dk1"/>
              </a:buClr>
              <a:buSzPts val="3200"/>
              <a:buChar char=" "/>
            </a:pPr>
            <a:r>
              <a:rPr lang="nl-NL"/>
              <a:t>Ontstaan van monotheïsme in een polytheïstische omgeving</a:t>
            </a:r>
            <a:endParaRPr/>
          </a:p>
          <a:p>
            <a:pPr indent="-342900" lvl="0" marL="342900" rtl="0" algn="l">
              <a:spcBef>
                <a:spcPts val="640"/>
              </a:spcBef>
              <a:spcAft>
                <a:spcPts val="0"/>
              </a:spcAft>
              <a:buClr>
                <a:schemeClr val="dk1"/>
              </a:buClr>
              <a:buSzPts val="3200"/>
              <a:buChar char=" "/>
            </a:pPr>
            <a:r>
              <a:rPr lang="nl-NL"/>
              <a:t>Ideeën en belangrijkste geschriften van de joodse religie. n.C. </a:t>
            </a:r>
            <a:endParaRPr/>
          </a:p>
          <a:p>
            <a:pPr indent="-342900" lvl="0" marL="342900" rtl="0" algn="l">
              <a:spcBef>
                <a:spcPts val="640"/>
              </a:spcBef>
              <a:spcAft>
                <a:spcPts val="0"/>
              </a:spcAft>
              <a:buClr>
                <a:schemeClr val="dk1"/>
              </a:buClr>
              <a:buSzPts val="3200"/>
              <a:buChar char=" "/>
            </a:pPr>
            <a:r>
              <a:rPr lang="nl-NL"/>
              <a:t>Leven van Jezus van Nazareth</a:t>
            </a:r>
            <a:endParaRPr/>
          </a:p>
          <a:p>
            <a:pPr indent="-342900" lvl="0" marL="342900" rtl="0" algn="l">
              <a:spcBef>
                <a:spcPts val="640"/>
              </a:spcBef>
              <a:spcAft>
                <a:spcPts val="0"/>
              </a:spcAft>
              <a:buClr>
                <a:schemeClr val="dk1"/>
              </a:buClr>
              <a:buSzPts val="3200"/>
              <a:buChar char=" "/>
            </a:pPr>
            <a:r>
              <a:rPr lang="nl-NL"/>
              <a:t>Ideeën en geschriften van de vroegchristelijke religie </a:t>
            </a:r>
            <a:endParaRPr/>
          </a:p>
          <a:p>
            <a:pPr indent="-342900" lvl="0" marL="342900" rtl="0" algn="l">
              <a:spcBef>
                <a:spcPts val="640"/>
              </a:spcBef>
              <a:spcAft>
                <a:spcPts val="0"/>
              </a:spcAft>
              <a:buClr>
                <a:schemeClr val="dk1"/>
              </a:buClr>
              <a:buSzPts val="3200"/>
              <a:buChar char=" "/>
            </a:pPr>
            <a:r>
              <a:rPr lang="nl-NL"/>
              <a:t>Oorzaken van de groei van het christendom tot en met eind 4e eeuw</a:t>
            </a:r>
            <a:endParaRPr/>
          </a:p>
        </p:txBody>
      </p:sp>
      <p:pic>
        <p:nvPicPr>
          <p:cNvPr descr="Grabplatte für den Knaben Asellus, mit Petrus und Paulus, aus den Katakomben des Hippolytus, in den Vatikanischen Museen in Rom" id="577" name="Google Shape;577;p65"/>
          <p:cNvPicPr preferRelativeResize="0"/>
          <p:nvPr/>
        </p:nvPicPr>
        <p:blipFill rotWithShape="1">
          <a:blip r:embed="rId3">
            <a:alphaModFix/>
          </a:blip>
          <a:srcRect b="0" l="0" r="0" t="0"/>
          <a:stretch/>
        </p:blipFill>
        <p:spPr>
          <a:xfrm>
            <a:off x="457200" y="2339752"/>
            <a:ext cx="8354030" cy="2604493"/>
          </a:xfrm>
          <a:prstGeom prst="rect">
            <a:avLst/>
          </a:prstGeom>
          <a:noFill/>
          <a:ln>
            <a:noFill/>
          </a:ln>
        </p:spPr>
      </p:pic>
      <p:sp>
        <p:nvSpPr>
          <p:cNvPr id="578" name="Google Shape;578;p65"/>
          <p:cNvSpPr/>
          <p:nvPr/>
        </p:nvSpPr>
        <p:spPr>
          <a:xfrm>
            <a:off x="1835696" y="5877272"/>
            <a:ext cx="648072" cy="864096"/>
          </a:xfrm>
          <a:prstGeom prst="rect">
            <a:avLst/>
          </a:prstGeom>
          <a:noFill/>
          <a:ln cap="flat" cmpd="sng" w="25400">
            <a:solidFill>
              <a:schemeClr val="accent2"/>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2000">
              <a:solidFill>
                <a:schemeClr val="dk1"/>
              </a:solidFill>
              <a:latin typeface="Arial"/>
              <a:ea typeface="Arial"/>
              <a:cs typeface="Arial"/>
              <a:sym typeface="Arial"/>
            </a:endParaRPr>
          </a:p>
        </p:txBody>
      </p:sp>
    </p:spTree>
  </p:cSld>
  <p:clrMapOvr>
    <a:masterClrMapping/>
  </p:clrMapOvr>
</p:sld>
</file>

<file path=ppt/slides/slide5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583" name="Shape 583"/>
        <p:cNvGrpSpPr/>
        <p:nvPr/>
      </p:nvGrpSpPr>
      <p:grpSpPr>
        <a:xfrm>
          <a:off x="0" y="0"/>
          <a:ext cx="0" cy="0"/>
          <a:chOff x="0" y="0"/>
          <a:chExt cx="0" cy="0"/>
        </a:xfrm>
      </p:grpSpPr>
      <p:sp>
        <p:nvSpPr>
          <p:cNvPr id="584" name="Google Shape;584;p66"/>
          <p:cNvSpPr txBox="1"/>
          <p:nvPr>
            <p:ph type="title"/>
          </p:nvPr>
        </p:nvSpPr>
        <p:spPr>
          <a:xfrm>
            <a:off x="179512" y="274638"/>
            <a:ext cx="8784976" cy="1143000"/>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None/>
            </a:pPr>
            <a:r>
              <a:rPr lang="nl-NL"/>
              <a:t>Polybius</a:t>
            </a:r>
            <a:br>
              <a:rPr lang="nl-NL"/>
            </a:br>
            <a:r>
              <a:rPr lang="nl-NL"/>
              <a:t>en de monotheïstische godsdiensten</a:t>
            </a:r>
            <a:endParaRPr/>
          </a:p>
        </p:txBody>
      </p:sp>
      <p:sp>
        <p:nvSpPr>
          <p:cNvPr id="585" name="Google Shape;585;p66"/>
          <p:cNvSpPr txBox="1"/>
          <p:nvPr>
            <p:ph idx="1" type="body"/>
          </p:nvPr>
        </p:nvSpPr>
        <p:spPr>
          <a:xfrm>
            <a:off x="822959" y="1845734"/>
            <a:ext cx="7543800" cy="4023300"/>
          </a:xfrm>
          <a:prstGeom prst="rect">
            <a:avLst/>
          </a:prstGeom>
          <a:noFill/>
          <a:ln>
            <a:noFill/>
          </a:ln>
        </p:spPr>
        <p:txBody>
          <a:bodyPr anchorCtr="0" anchor="t" bIns="45700" lIns="91425" spcFirstLastPara="1" rIns="91425" wrap="square" tIns="45700">
            <a:noAutofit/>
          </a:bodyPr>
          <a:lstStyle/>
          <a:p>
            <a:pPr indent="-342900" lvl="0" marL="342900" rtl="0" algn="l">
              <a:spcBef>
                <a:spcPts val="0"/>
              </a:spcBef>
              <a:spcAft>
                <a:spcPts val="0"/>
              </a:spcAft>
              <a:buClr>
                <a:schemeClr val="dk1"/>
              </a:buClr>
              <a:buSzPts val="3200"/>
              <a:buChar char=" "/>
            </a:pPr>
            <a:r>
              <a:rPr lang="nl-NL"/>
              <a:t>Uitweiding over de tempel in Jeruzalem</a:t>
            </a:r>
            <a:endParaRPr/>
          </a:p>
          <a:p>
            <a:pPr indent="-285750" lvl="1" marL="742950" rtl="0" algn="l">
              <a:spcBef>
                <a:spcPts val="560"/>
              </a:spcBef>
              <a:spcAft>
                <a:spcPts val="0"/>
              </a:spcAft>
              <a:buClr>
                <a:schemeClr val="dk1"/>
              </a:buClr>
              <a:buSzPts val="2800"/>
              <a:buChar char="◦"/>
            </a:pPr>
            <a:r>
              <a:rPr lang="nl-NL"/>
              <a:t>Niet bewaard gebleven</a:t>
            </a:r>
            <a:endParaRPr/>
          </a:p>
          <a:p>
            <a:pPr indent="-342900" lvl="0" marL="342900" rtl="0" algn="l">
              <a:spcBef>
                <a:spcPts val="640"/>
              </a:spcBef>
              <a:spcAft>
                <a:spcPts val="0"/>
              </a:spcAft>
              <a:buClr>
                <a:schemeClr val="dk1"/>
              </a:buClr>
              <a:buSzPts val="3200"/>
              <a:buChar char=" "/>
            </a:pPr>
            <a:r>
              <a:rPr lang="nl-NL"/>
              <a:t>Opium voor het volk?</a:t>
            </a:r>
            <a:endParaRPr/>
          </a:p>
          <a:p>
            <a:pPr indent="-342900" lvl="0" marL="342900" rtl="0" algn="l">
              <a:spcBef>
                <a:spcPts val="640"/>
              </a:spcBef>
              <a:spcAft>
                <a:spcPts val="0"/>
              </a:spcAft>
              <a:buClr>
                <a:schemeClr val="dk1"/>
              </a:buClr>
              <a:buSzPts val="3200"/>
              <a:buChar char=" "/>
            </a:pPr>
            <a:r>
              <a:rPr lang="nl-NL"/>
              <a:t>Tychè</a:t>
            </a:r>
            <a:endParaRPr/>
          </a:p>
        </p:txBody>
      </p:sp>
      <p:sp>
        <p:nvSpPr>
          <p:cNvPr id="586" name="Google Shape;586;p66"/>
          <p:cNvSpPr/>
          <p:nvPr/>
        </p:nvSpPr>
        <p:spPr>
          <a:xfrm>
            <a:off x="1835696" y="5877272"/>
            <a:ext cx="648072" cy="864096"/>
          </a:xfrm>
          <a:prstGeom prst="rect">
            <a:avLst/>
          </a:prstGeom>
          <a:noFill/>
          <a:ln cap="flat" cmpd="sng" w="25400">
            <a:solidFill>
              <a:schemeClr val="accent2"/>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2000">
              <a:solidFill>
                <a:schemeClr val="dk1"/>
              </a:solidFill>
              <a:latin typeface="Arial"/>
              <a:ea typeface="Arial"/>
              <a:cs typeface="Arial"/>
              <a:sym typeface="Arial"/>
            </a:endParaRPr>
          </a:p>
        </p:txBody>
      </p:sp>
    </p:spTree>
  </p:cSld>
  <p:clrMapOvr>
    <a:masterClrMapping/>
  </p:clrMapOvr>
</p:sld>
</file>

<file path=ppt/slides/slide5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591" name="Shape 591"/>
        <p:cNvGrpSpPr/>
        <p:nvPr/>
      </p:nvGrpSpPr>
      <p:grpSpPr>
        <a:xfrm>
          <a:off x="0" y="0"/>
          <a:ext cx="0" cy="0"/>
          <a:chOff x="0" y="0"/>
          <a:chExt cx="0" cy="0"/>
        </a:xfrm>
      </p:grpSpPr>
      <p:sp>
        <p:nvSpPr>
          <p:cNvPr id="592" name="Google Shape;592;p67"/>
          <p:cNvSpPr/>
          <p:nvPr/>
        </p:nvSpPr>
        <p:spPr>
          <a:xfrm>
            <a:off x="1835696" y="5877272"/>
            <a:ext cx="648072" cy="864096"/>
          </a:xfrm>
          <a:prstGeom prst="rect">
            <a:avLst/>
          </a:prstGeom>
          <a:noFill/>
          <a:ln cap="flat" cmpd="sng" w="25400">
            <a:solidFill>
              <a:schemeClr val="accent2"/>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2000">
              <a:solidFill>
                <a:schemeClr val="dk1"/>
              </a:solidFill>
              <a:latin typeface="Arial"/>
              <a:ea typeface="Arial"/>
              <a:cs typeface="Arial"/>
              <a:sym typeface="Arial"/>
            </a:endParaRPr>
          </a:p>
        </p:txBody>
      </p:sp>
      <p:sp>
        <p:nvSpPr>
          <p:cNvPr id="593" name="Google Shape;593;p67"/>
          <p:cNvSpPr txBox="1"/>
          <p:nvPr>
            <p:ph type="title"/>
          </p:nvPr>
        </p:nvSpPr>
        <p:spPr>
          <a:xfrm>
            <a:off x="822960" y="286604"/>
            <a:ext cx="7543800" cy="1450800"/>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None/>
            </a:pPr>
            <a:r>
              <a:rPr lang="nl-NL"/>
              <a:t>Het Lot (Tychè)</a:t>
            </a:r>
            <a:endParaRPr/>
          </a:p>
        </p:txBody>
      </p:sp>
      <p:sp>
        <p:nvSpPr>
          <p:cNvPr id="594" name="Google Shape;594;p67"/>
          <p:cNvSpPr txBox="1"/>
          <p:nvPr>
            <p:ph idx="1" type="body"/>
          </p:nvPr>
        </p:nvSpPr>
        <p:spPr>
          <a:xfrm>
            <a:off x="3851275" y="1600200"/>
            <a:ext cx="4835525" cy="4525963"/>
          </a:xfrm>
          <a:prstGeom prst="rect">
            <a:avLst/>
          </a:prstGeom>
          <a:noFill/>
          <a:ln>
            <a:noFill/>
          </a:ln>
        </p:spPr>
        <p:txBody>
          <a:bodyPr anchorCtr="0" anchor="t" bIns="45700" lIns="91425" spcFirstLastPara="1" rIns="91425" wrap="square" tIns="45700">
            <a:noAutofit/>
          </a:bodyPr>
          <a:lstStyle/>
          <a:p>
            <a:pPr indent="-342900" lvl="0" marL="342900" rtl="0" algn="l">
              <a:spcBef>
                <a:spcPts val="0"/>
              </a:spcBef>
              <a:spcAft>
                <a:spcPts val="0"/>
              </a:spcAft>
              <a:buClr>
                <a:schemeClr val="dk1"/>
              </a:buClr>
              <a:buSzPts val="3200"/>
              <a:buChar char=" "/>
            </a:pPr>
            <a:r>
              <a:rPr lang="nl-NL"/>
              <a:t>Toeval</a:t>
            </a:r>
            <a:endParaRPr/>
          </a:p>
          <a:p>
            <a:pPr indent="-342900" lvl="0" marL="342900" rtl="0" algn="l">
              <a:spcBef>
                <a:spcPts val="640"/>
              </a:spcBef>
              <a:spcAft>
                <a:spcPts val="0"/>
              </a:spcAft>
              <a:buClr>
                <a:schemeClr val="dk1"/>
              </a:buClr>
              <a:buSzPts val="3200"/>
              <a:buChar char=" "/>
            </a:pPr>
            <a:r>
              <a:rPr lang="nl-NL"/>
              <a:t>Het Lot/ goddelijke voorzienigheid</a:t>
            </a:r>
            <a:endParaRPr/>
          </a:p>
          <a:p>
            <a:pPr indent="-342900" lvl="0" marL="342900" rtl="0" algn="l">
              <a:spcBef>
                <a:spcPts val="640"/>
              </a:spcBef>
              <a:spcAft>
                <a:spcPts val="0"/>
              </a:spcAft>
              <a:buClr>
                <a:schemeClr val="dk1"/>
              </a:buClr>
              <a:buSzPts val="3200"/>
              <a:buChar char=" "/>
            </a:pPr>
            <a:r>
              <a:rPr lang="nl-NL"/>
              <a:t>Geen rationele verklaring</a:t>
            </a:r>
            <a:endParaRPr/>
          </a:p>
        </p:txBody>
      </p:sp>
      <p:pic>
        <p:nvPicPr>
          <p:cNvPr descr="File:Tyche Antioch Vatican Inv2672.jpg" id="595" name="Google Shape;595;p67"/>
          <p:cNvPicPr preferRelativeResize="0"/>
          <p:nvPr/>
        </p:nvPicPr>
        <p:blipFill rotWithShape="1">
          <a:blip r:embed="rId3">
            <a:alphaModFix/>
          </a:blip>
          <a:srcRect b="0" l="0" r="0" t="0"/>
          <a:stretch/>
        </p:blipFill>
        <p:spPr>
          <a:xfrm>
            <a:off x="468313" y="1268413"/>
            <a:ext cx="3154362" cy="4778375"/>
          </a:xfrm>
          <a:prstGeom prst="rect">
            <a:avLst/>
          </a:prstGeom>
          <a:noFill/>
          <a:ln>
            <a:noFill/>
          </a:ln>
        </p:spPr>
      </p:pic>
    </p:spTree>
  </p:cSld>
  <p:clrMapOvr>
    <a:masterClrMapping/>
  </p:clrMapOvr>
</p:sld>
</file>

<file path=ppt/slides/slide5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600" name="Shape 600"/>
        <p:cNvGrpSpPr/>
        <p:nvPr/>
      </p:nvGrpSpPr>
      <p:grpSpPr>
        <a:xfrm>
          <a:off x="0" y="0"/>
          <a:ext cx="0" cy="0"/>
          <a:chOff x="0" y="0"/>
          <a:chExt cx="0" cy="0"/>
        </a:xfrm>
      </p:grpSpPr>
      <p:sp>
        <p:nvSpPr>
          <p:cNvPr id="601" name="Google Shape;601;p68"/>
          <p:cNvSpPr txBox="1"/>
          <p:nvPr>
            <p:ph type="title"/>
          </p:nvPr>
        </p:nvSpPr>
        <p:spPr>
          <a:xfrm>
            <a:off x="822960" y="286604"/>
            <a:ext cx="7543800" cy="1450800"/>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None/>
            </a:pPr>
            <a:r>
              <a:rPr lang="nl-NL"/>
              <a:t>Monotheïstische godsdiensten</a:t>
            </a:r>
            <a:endParaRPr/>
          </a:p>
        </p:txBody>
      </p:sp>
      <p:sp>
        <p:nvSpPr>
          <p:cNvPr id="602" name="Google Shape;602;p68"/>
          <p:cNvSpPr txBox="1"/>
          <p:nvPr>
            <p:ph idx="1" type="body"/>
          </p:nvPr>
        </p:nvSpPr>
        <p:spPr>
          <a:xfrm>
            <a:off x="457200" y="1196752"/>
            <a:ext cx="8229600" cy="4525963"/>
          </a:xfrm>
          <a:prstGeom prst="rect">
            <a:avLst/>
          </a:prstGeom>
          <a:noFill/>
          <a:ln>
            <a:noFill/>
          </a:ln>
        </p:spPr>
        <p:txBody>
          <a:bodyPr anchorCtr="0" anchor="t" bIns="45700" lIns="91425" spcFirstLastPara="1" rIns="91425" wrap="square" tIns="45700">
            <a:noAutofit/>
          </a:bodyPr>
          <a:lstStyle/>
          <a:p>
            <a:pPr indent="-342900" lvl="0" marL="342900" rtl="0" algn="l">
              <a:spcBef>
                <a:spcPts val="0"/>
              </a:spcBef>
              <a:spcAft>
                <a:spcPts val="0"/>
              </a:spcAft>
              <a:buClr>
                <a:schemeClr val="dk1"/>
              </a:buClr>
              <a:buSzPts val="3000"/>
              <a:buChar char=" "/>
            </a:pPr>
            <a:r>
              <a:rPr lang="nl-NL" sz="3000"/>
              <a:t>Ontstaan van monotheïsme in een polytheïstische omgeving</a:t>
            </a:r>
            <a:endParaRPr/>
          </a:p>
          <a:p>
            <a:pPr indent="-342900" lvl="0" marL="342900" rtl="0" algn="l">
              <a:spcBef>
                <a:spcPts val="600"/>
              </a:spcBef>
              <a:spcAft>
                <a:spcPts val="0"/>
              </a:spcAft>
              <a:buClr>
                <a:schemeClr val="dk1"/>
              </a:buClr>
              <a:buSzPts val="3000"/>
              <a:buChar char=" "/>
            </a:pPr>
            <a:r>
              <a:rPr lang="nl-NL" sz="3000"/>
              <a:t>Ideeën en belangrijkste geschriften van de joodse religie. n.C. </a:t>
            </a:r>
            <a:endParaRPr/>
          </a:p>
          <a:p>
            <a:pPr indent="-342900" lvl="0" marL="342900" rtl="0" algn="l">
              <a:spcBef>
                <a:spcPts val="600"/>
              </a:spcBef>
              <a:spcAft>
                <a:spcPts val="0"/>
              </a:spcAft>
              <a:buClr>
                <a:schemeClr val="dk1"/>
              </a:buClr>
              <a:buSzPts val="3000"/>
              <a:buChar char=" "/>
            </a:pPr>
            <a:r>
              <a:rPr lang="nl-NL" sz="3000"/>
              <a:t>Leven van Jezus van Nazareth</a:t>
            </a:r>
            <a:endParaRPr/>
          </a:p>
          <a:p>
            <a:pPr indent="-342900" lvl="0" marL="342900" rtl="0" algn="l">
              <a:spcBef>
                <a:spcPts val="600"/>
              </a:spcBef>
              <a:spcAft>
                <a:spcPts val="0"/>
              </a:spcAft>
              <a:buClr>
                <a:schemeClr val="dk1"/>
              </a:buClr>
              <a:buSzPts val="3000"/>
              <a:buChar char=" "/>
            </a:pPr>
            <a:r>
              <a:rPr lang="nl-NL" sz="3000"/>
              <a:t>Ideeën en geschriften van de vroegchristelijke religie </a:t>
            </a:r>
            <a:endParaRPr/>
          </a:p>
          <a:p>
            <a:pPr indent="-342900" lvl="0" marL="342900" rtl="0" algn="l">
              <a:spcBef>
                <a:spcPts val="600"/>
              </a:spcBef>
              <a:spcAft>
                <a:spcPts val="0"/>
              </a:spcAft>
              <a:buClr>
                <a:schemeClr val="dk1"/>
              </a:buClr>
              <a:buSzPts val="3000"/>
              <a:buChar char=" "/>
            </a:pPr>
            <a:r>
              <a:rPr lang="nl-NL" sz="3000"/>
              <a:t>Oorzaken van de groei van het christendom tot en met eind 4e eeuw</a:t>
            </a:r>
            <a:endParaRPr sz="3000"/>
          </a:p>
        </p:txBody>
      </p:sp>
      <p:sp>
        <p:nvSpPr>
          <p:cNvPr id="603" name="Google Shape;603;p68"/>
          <p:cNvSpPr/>
          <p:nvPr/>
        </p:nvSpPr>
        <p:spPr>
          <a:xfrm>
            <a:off x="1835696" y="5877272"/>
            <a:ext cx="648072" cy="864096"/>
          </a:xfrm>
          <a:prstGeom prst="rect">
            <a:avLst/>
          </a:prstGeom>
          <a:noFill/>
          <a:ln cap="flat" cmpd="sng" w="25400">
            <a:solidFill>
              <a:schemeClr val="accent2"/>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2000">
              <a:solidFill>
                <a:schemeClr val="dk1"/>
              </a:solidFill>
              <a:latin typeface="Arial"/>
              <a:ea typeface="Arial"/>
              <a:cs typeface="Arial"/>
              <a:sym typeface="Arial"/>
            </a:endParaRPr>
          </a:p>
        </p:txBody>
      </p:sp>
    </p:spTree>
  </p:cSld>
  <p:clrMapOvr>
    <a:masterClrMapping/>
  </p:clrMapOvr>
</p:sld>
</file>

<file path=ppt/slides/slide5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608" name="Shape 608"/>
        <p:cNvGrpSpPr/>
        <p:nvPr/>
      </p:nvGrpSpPr>
      <p:grpSpPr>
        <a:xfrm>
          <a:off x="0" y="0"/>
          <a:ext cx="0" cy="0"/>
          <a:chOff x="0" y="0"/>
          <a:chExt cx="0" cy="0"/>
        </a:xfrm>
      </p:grpSpPr>
      <p:sp>
        <p:nvSpPr>
          <p:cNvPr id="609" name="Google Shape;609;p69"/>
          <p:cNvSpPr txBox="1"/>
          <p:nvPr>
            <p:ph type="title"/>
          </p:nvPr>
        </p:nvSpPr>
        <p:spPr>
          <a:xfrm>
            <a:off x="822960" y="286604"/>
            <a:ext cx="7543800" cy="1450800"/>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None/>
            </a:pPr>
            <a:r>
              <a:rPr lang="nl-NL"/>
              <a:t>Invloed</a:t>
            </a:r>
            <a:endParaRPr/>
          </a:p>
        </p:txBody>
      </p:sp>
      <p:sp>
        <p:nvSpPr>
          <p:cNvPr id="610" name="Google Shape;610;p69"/>
          <p:cNvSpPr txBox="1"/>
          <p:nvPr>
            <p:ph idx="1" type="body"/>
          </p:nvPr>
        </p:nvSpPr>
        <p:spPr>
          <a:xfrm>
            <a:off x="457200" y="1268760"/>
            <a:ext cx="8229600" cy="4525963"/>
          </a:xfrm>
          <a:prstGeom prst="rect">
            <a:avLst/>
          </a:prstGeom>
          <a:noFill/>
          <a:ln>
            <a:noFill/>
          </a:ln>
        </p:spPr>
        <p:txBody>
          <a:bodyPr anchorCtr="0" anchor="t" bIns="45700" lIns="91425" spcFirstLastPara="1" rIns="91425" wrap="square" tIns="45700">
            <a:noAutofit/>
          </a:bodyPr>
          <a:lstStyle/>
          <a:p>
            <a:pPr indent="-342900" lvl="0" marL="342900" rtl="0" algn="l">
              <a:lnSpc>
                <a:spcPct val="80000"/>
              </a:lnSpc>
              <a:spcBef>
                <a:spcPts val="0"/>
              </a:spcBef>
              <a:spcAft>
                <a:spcPts val="0"/>
              </a:spcAft>
              <a:buClr>
                <a:schemeClr val="dk1"/>
              </a:buClr>
              <a:buSzPts val="2800"/>
              <a:buChar char=" "/>
            </a:pPr>
            <a:r>
              <a:rPr lang="nl-NL" sz="2800"/>
              <a:t>Klassieke schrijvers</a:t>
            </a:r>
            <a:endParaRPr/>
          </a:p>
          <a:p>
            <a:pPr indent="-285750" lvl="1" marL="742950" rtl="0" algn="l">
              <a:lnSpc>
                <a:spcPct val="80000"/>
              </a:lnSpc>
              <a:spcBef>
                <a:spcPts val="480"/>
              </a:spcBef>
              <a:spcAft>
                <a:spcPts val="0"/>
              </a:spcAft>
              <a:buClr>
                <a:schemeClr val="dk1"/>
              </a:buClr>
              <a:buSzPts val="2400"/>
              <a:buChar char="◦"/>
            </a:pPr>
            <a:r>
              <a:rPr lang="nl-NL" sz="2400"/>
              <a:t>Livius, Cicero</a:t>
            </a:r>
            <a:endParaRPr/>
          </a:p>
          <a:p>
            <a:pPr indent="0" lvl="0" marL="0" rtl="0" algn="l">
              <a:lnSpc>
                <a:spcPct val="80000"/>
              </a:lnSpc>
              <a:spcBef>
                <a:spcPts val="560"/>
              </a:spcBef>
              <a:spcAft>
                <a:spcPts val="0"/>
              </a:spcAft>
              <a:buClr>
                <a:schemeClr val="dk1"/>
              </a:buClr>
              <a:buSzPts val="2800"/>
              <a:buNone/>
            </a:pPr>
            <a:r>
              <a:t/>
            </a:r>
            <a:endParaRPr sz="2800"/>
          </a:p>
          <a:p>
            <a:pPr indent="-342900" lvl="0" marL="342900" rtl="0" algn="l">
              <a:lnSpc>
                <a:spcPct val="80000"/>
              </a:lnSpc>
              <a:spcBef>
                <a:spcPts val="560"/>
              </a:spcBef>
              <a:spcAft>
                <a:spcPts val="0"/>
              </a:spcAft>
              <a:buClr>
                <a:schemeClr val="dk1"/>
              </a:buClr>
              <a:buSzPts val="2800"/>
              <a:buChar char=" "/>
            </a:pPr>
            <a:r>
              <a:rPr lang="nl-NL" sz="2800"/>
              <a:t>Renaissance</a:t>
            </a:r>
            <a:endParaRPr/>
          </a:p>
          <a:p>
            <a:pPr indent="-285750" lvl="1" marL="742950" rtl="0" algn="l">
              <a:lnSpc>
                <a:spcPct val="80000"/>
              </a:lnSpc>
              <a:spcBef>
                <a:spcPts val="480"/>
              </a:spcBef>
              <a:spcAft>
                <a:spcPts val="0"/>
              </a:spcAft>
              <a:buClr>
                <a:schemeClr val="dk1"/>
              </a:buClr>
              <a:buSzPts val="2400"/>
              <a:buChar char="◦"/>
            </a:pPr>
            <a:r>
              <a:rPr lang="nl-NL" sz="2400"/>
              <a:t>Niccolo Machiavelli</a:t>
            </a:r>
            <a:endParaRPr sz="2400"/>
          </a:p>
          <a:p>
            <a:pPr indent="-165100" lvl="0" marL="342900" rtl="0" algn="l">
              <a:lnSpc>
                <a:spcPct val="80000"/>
              </a:lnSpc>
              <a:spcBef>
                <a:spcPts val="560"/>
              </a:spcBef>
              <a:spcAft>
                <a:spcPts val="0"/>
              </a:spcAft>
              <a:buClr>
                <a:schemeClr val="dk1"/>
              </a:buClr>
              <a:buSzPts val="2800"/>
              <a:buNone/>
            </a:pPr>
            <a:r>
              <a:t/>
            </a:r>
            <a:endParaRPr sz="2800"/>
          </a:p>
          <a:p>
            <a:pPr indent="-342900" lvl="0" marL="342900" rtl="0" algn="l">
              <a:lnSpc>
                <a:spcPct val="80000"/>
              </a:lnSpc>
              <a:spcBef>
                <a:spcPts val="560"/>
              </a:spcBef>
              <a:spcAft>
                <a:spcPts val="0"/>
              </a:spcAft>
              <a:buClr>
                <a:schemeClr val="dk1"/>
              </a:buClr>
              <a:buSzPts val="2800"/>
              <a:buChar char=" "/>
            </a:pPr>
            <a:r>
              <a:rPr lang="nl-NL" sz="2800"/>
              <a:t>Verlichting</a:t>
            </a:r>
            <a:endParaRPr/>
          </a:p>
          <a:p>
            <a:pPr indent="-285750" lvl="1" marL="742950" rtl="0" algn="l">
              <a:lnSpc>
                <a:spcPct val="80000"/>
              </a:lnSpc>
              <a:spcBef>
                <a:spcPts val="480"/>
              </a:spcBef>
              <a:spcAft>
                <a:spcPts val="0"/>
              </a:spcAft>
              <a:buClr>
                <a:schemeClr val="dk1"/>
              </a:buClr>
              <a:buSzPts val="2400"/>
              <a:buChar char="◦"/>
            </a:pPr>
            <a:r>
              <a:rPr lang="nl-NL" sz="2400"/>
              <a:t>Montesquieu</a:t>
            </a:r>
            <a:endParaRPr sz="2400"/>
          </a:p>
          <a:p>
            <a:pPr indent="-165100" lvl="0" marL="342900" rtl="0" algn="l">
              <a:lnSpc>
                <a:spcPct val="80000"/>
              </a:lnSpc>
              <a:spcBef>
                <a:spcPts val="560"/>
              </a:spcBef>
              <a:spcAft>
                <a:spcPts val="0"/>
              </a:spcAft>
              <a:buClr>
                <a:schemeClr val="dk1"/>
              </a:buClr>
              <a:buSzPts val="2800"/>
              <a:buNone/>
            </a:pPr>
            <a:r>
              <a:t/>
            </a:r>
            <a:endParaRPr sz="2800"/>
          </a:p>
          <a:p>
            <a:pPr indent="-342900" lvl="0" marL="342900" rtl="0" algn="l">
              <a:lnSpc>
                <a:spcPct val="80000"/>
              </a:lnSpc>
              <a:spcBef>
                <a:spcPts val="560"/>
              </a:spcBef>
              <a:spcAft>
                <a:spcPts val="0"/>
              </a:spcAft>
              <a:buClr>
                <a:schemeClr val="dk1"/>
              </a:buClr>
              <a:buSzPts val="2800"/>
              <a:buChar char=" "/>
            </a:pPr>
            <a:r>
              <a:rPr lang="nl-NL" sz="2800"/>
              <a:t>Moderne geschiedschrijving</a:t>
            </a:r>
            <a:endParaRPr/>
          </a:p>
          <a:p>
            <a:pPr indent="-285750" lvl="1" marL="742950" rtl="0" algn="l">
              <a:lnSpc>
                <a:spcPct val="80000"/>
              </a:lnSpc>
              <a:spcBef>
                <a:spcPts val="480"/>
              </a:spcBef>
              <a:spcAft>
                <a:spcPts val="0"/>
              </a:spcAft>
              <a:buClr>
                <a:schemeClr val="dk1"/>
              </a:buClr>
              <a:buSzPts val="2400"/>
              <a:buChar char="◦"/>
            </a:pPr>
            <a:r>
              <a:rPr lang="nl-NL" sz="2400"/>
              <a:t>Waardevolle bron</a:t>
            </a:r>
            <a:endParaRPr/>
          </a:p>
        </p:txBody>
      </p:sp>
      <p:pic>
        <p:nvPicPr>
          <p:cNvPr descr="tumblr_ltvk68kFuS1qgfnmgo1_500" id="611" name="Google Shape;611;p69"/>
          <p:cNvPicPr preferRelativeResize="0"/>
          <p:nvPr/>
        </p:nvPicPr>
        <p:blipFill rotWithShape="1">
          <a:blip r:embed="rId3">
            <a:alphaModFix/>
          </a:blip>
          <a:srcRect b="0" l="0" r="0" t="0"/>
          <a:stretch/>
        </p:blipFill>
        <p:spPr>
          <a:xfrm>
            <a:off x="4284663" y="1700213"/>
            <a:ext cx="4283075" cy="3213100"/>
          </a:xfrm>
          <a:prstGeom prst="rect">
            <a:avLst/>
          </a:prstGeom>
          <a:noFill/>
          <a:ln>
            <a:noFill/>
          </a:ln>
        </p:spPr>
      </p:pic>
      <p:sp>
        <p:nvSpPr>
          <p:cNvPr id="612" name="Google Shape;612;p69"/>
          <p:cNvSpPr/>
          <p:nvPr/>
        </p:nvSpPr>
        <p:spPr>
          <a:xfrm>
            <a:off x="1835696" y="5877272"/>
            <a:ext cx="648072" cy="864096"/>
          </a:xfrm>
          <a:prstGeom prst="rect">
            <a:avLst/>
          </a:prstGeom>
          <a:noFill/>
          <a:ln cap="flat" cmpd="sng" w="25400">
            <a:solidFill>
              <a:schemeClr val="accent2"/>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2000">
              <a:solidFill>
                <a:schemeClr val="dk1"/>
              </a:solidFill>
              <a:latin typeface="Arial"/>
              <a:ea typeface="Arial"/>
              <a:cs typeface="Arial"/>
              <a:sym typeface="Arial"/>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611"/>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5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617" name="Shape 617"/>
        <p:cNvGrpSpPr/>
        <p:nvPr/>
      </p:nvGrpSpPr>
      <p:grpSpPr>
        <a:xfrm>
          <a:off x="0" y="0"/>
          <a:ext cx="0" cy="0"/>
          <a:chOff x="0" y="0"/>
          <a:chExt cx="0" cy="0"/>
        </a:xfrm>
      </p:grpSpPr>
      <p:sp>
        <p:nvSpPr>
          <p:cNvPr id="618" name="Google Shape;618;p70"/>
          <p:cNvSpPr txBox="1"/>
          <p:nvPr>
            <p:ph type="title"/>
          </p:nvPr>
        </p:nvSpPr>
        <p:spPr>
          <a:xfrm>
            <a:off x="822960" y="286604"/>
            <a:ext cx="7543800" cy="1450800"/>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None/>
            </a:pPr>
            <a:r>
              <a:rPr lang="nl-NL"/>
              <a:t>Volgende week</a:t>
            </a:r>
            <a:endParaRPr/>
          </a:p>
        </p:txBody>
      </p:sp>
      <p:sp>
        <p:nvSpPr>
          <p:cNvPr id="619" name="Google Shape;619;p70"/>
          <p:cNvSpPr txBox="1"/>
          <p:nvPr>
            <p:ph idx="1" type="body"/>
          </p:nvPr>
        </p:nvSpPr>
        <p:spPr>
          <a:xfrm>
            <a:off x="822959" y="1845734"/>
            <a:ext cx="7543800" cy="4023300"/>
          </a:xfrm>
          <a:prstGeom prst="rect">
            <a:avLst/>
          </a:prstGeom>
          <a:noFill/>
          <a:ln>
            <a:noFill/>
          </a:ln>
        </p:spPr>
        <p:txBody>
          <a:bodyPr anchorCtr="0" anchor="t" bIns="45700" lIns="91425" spcFirstLastPara="1" rIns="91425" wrap="square" tIns="45700">
            <a:noAutofit/>
          </a:bodyPr>
          <a:lstStyle/>
          <a:p>
            <a:pPr indent="-342900" lvl="0" marL="342900" rtl="0" algn="l">
              <a:spcBef>
                <a:spcPts val="0"/>
              </a:spcBef>
              <a:spcAft>
                <a:spcPts val="0"/>
              </a:spcAft>
              <a:buClr>
                <a:schemeClr val="dk1"/>
              </a:buClr>
              <a:buSzPts val="3200"/>
              <a:buChar char=" "/>
            </a:pPr>
            <a:r>
              <a:rPr lang="nl-NL"/>
              <a:t>Werkcollege 2:</a:t>
            </a:r>
            <a:endParaRPr/>
          </a:p>
          <a:p>
            <a:pPr indent="-285750" lvl="1" marL="742950" rtl="0" algn="l">
              <a:spcBef>
                <a:spcPts val="560"/>
              </a:spcBef>
              <a:spcAft>
                <a:spcPts val="0"/>
              </a:spcAft>
              <a:buClr>
                <a:schemeClr val="dk1"/>
              </a:buClr>
              <a:buSzPts val="2800"/>
              <a:buChar char="◦"/>
            </a:pPr>
            <a:r>
              <a:rPr lang="nl-NL"/>
              <a:t>Lezen: hoofdstuk 2</a:t>
            </a:r>
            <a:endParaRPr/>
          </a:p>
          <a:p>
            <a:pPr indent="-285750" lvl="1" marL="742950" rtl="0" algn="l">
              <a:spcBef>
                <a:spcPts val="560"/>
              </a:spcBef>
              <a:spcAft>
                <a:spcPts val="0"/>
              </a:spcAft>
              <a:buClr>
                <a:schemeClr val="dk1"/>
              </a:buClr>
              <a:buSzPts val="2800"/>
              <a:buChar char="◦"/>
            </a:pPr>
            <a:r>
              <a:rPr lang="nl-NL"/>
              <a:t>Voorbereiden: hoofdvragen</a:t>
            </a:r>
            <a:endParaRPr/>
          </a:p>
          <a:p>
            <a:pPr indent="-139700" lvl="0" marL="342900" rtl="0" algn="l">
              <a:spcBef>
                <a:spcPts val="640"/>
              </a:spcBef>
              <a:spcAft>
                <a:spcPts val="0"/>
              </a:spcAft>
              <a:buClr>
                <a:schemeClr val="dk1"/>
              </a:buClr>
              <a:buSzPts val="3200"/>
              <a:buNone/>
            </a:pPr>
            <a:r>
              <a:t/>
            </a:r>
            <a:endParaRPr/>
          </a:p>
          <a:p>
            <a:pPr indent="-342900" lvl="0" marL="342900" rtl="0" algn="l">
              <a:spcBef>
                <a:spcPts val="640"/>
              </a:spcBef>
              <a:spcAft>
                <a:spcPts val="0"/>
              </a:spcAft>
              <a:buClr>
                <a:schemeClr val="dk1"/>
              </a:buClr>
              <a:buSzPts val="3200"/>
              <a:buChar char=" "/>
            </a:pPr>
            <a:r>
              <a:rPr lang="nl-NL"/>
              <a:t>Hoorcollege 3: Monniken en Ridders</a:t>
            </a:r>
            <a:endParaRPr/>
          </a:p>
          <a:p>
            <a:pPr indent="-285750" lvl="1" marL="742950" rtl="0" algn="l">
              <a:spcBef>
                <a:spcPts val="560"/>
              </a:spcBef>
              <a:spcAft>
                <a:spcPts val="0"/>
              </a:spcAft>
              <a:buClr>
                <a:schemeClr val="dk1"/>
              </a:buClr>
              <a:buSzPts val="2800"/>
              <a:buChar char="◦"/>
            </a:pPr>
            <a:r>
              <a:rPr lang="nl-NL"/>
              <a:t>Lezen: hoofdstuk 3</a:t>
            </a:r>
            <a:endParaRPr/>
          </a:p>
          <a:p>
            <a:pPr indent="-285750" lvl="1" marL="742950" rtl="0" algn="l">
              <a:spcBef>
                <a:spcPts val="560"/>
              </a:spcBef>
              <a:spcAft>
                <a:spcPts val="0"/>
              </a:spcAft>
              <a:buClr>
                <a:schemeClr val="dk1"/>
              </a:buClr>
              <a:buSzPts val="2800"/>
              <a:buChar char="◦"/>
            </a:pPr>
            <a:r>
              <a:rPr lang="nl-NL"/>
              <a:t>Inleveropdracht 1: college-aantekeningen</a:t>
            </a:r>
            <a:endParaRPr/>
          </a:p>
          <a:p>
            <a:pPr indent="-139700" lvl="0" marL="342900" rtl="0" algn="l">
              <a:spcBef>
                <a:spcPts val="640"/>
              </a:spcBef>
              <a:spcAft>
                <a:spcPts val="0"/>
              </a:spcAft>
              <a:buClr>
                <a:schemeClr val="dk1"/>
              </a:buClr>
              <a:buSzPts val="3200"/>
              <a:buNone/>
            </a:pPr>
            <a:r>
              <a:t/>
            </a:r>
            <a:endParaRPr/>
          </a:p>
        </p:txBody>
      </p:sp>
      <p:sp>
        <p:nvSpPr>
          <p:cNvPr id="620" name="Google Shape;620;p70"/>
          <p:cNvSpPr/>
          <p:nvPr/>
        </p:nvSpPr>
        <p:spPr>
          <a:xfrm>
            <a:off x="2627784" y="5876677"/>
            <a:ext cx="1008112" cy="864096"/>
          </a:xfrm>
          <a:prstGeom prst="rect">
            <a:avLst/>
          </a:prstGeom>
          <a:noFill/>
          <a:ln cap="flat" cmpd="sng" w="25400">
            <a:solidFill>
              <a:schemeClr val="accent2"/>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2000">
              <a:solidFill>
                <a:schemeClr val="dk1"/>
              </a:solidFill>
              <a:latin typeface="Arial"/>
              <a:ea typeface="Arial"/>
              <a:cs typeface="Arial"/>
              <a:sym typeface="Arial"/>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75" name="Shape 175"/>
        <p:cNvGrpSpPr/>
        <p:nvPr/>
      </p:nvGrpSpPr>
      <p:grpSpPr>
        <a:xfrm>
          <a:off x="0" y="0"/>
          <a:ext cx="0" cy="0"/>
          <a:chOff x="0" y="0"/>
          <a:chExt cx="0" cy="0"/>
        </a:xfrm>
      </p:grpSpPr>
      <p:sp>
        <p:nvSpPr>
          <p:cNvPr id="176" name="Google Shape;176;p21"/>
          <p:cNvSpPr txBox="1"/>
          <p:nvPr>
            <p:ph type="title"/>
          </p:nvPr>
        </p:nvSpPr>
        <p:spPr>
          <a:xfrm>
            <a:off x="822960" y="286604"/>
            <a:ext cx="7543800" cy="1450800"/>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None/>
            </a:pPr>
            <a:r>
              <a:rPr lang="nl-NL"/>
              <a:t>Programma</a:t>
            </a:r>
            <a:endParaRPr/>
          </a:p>
        </p:txBody>
      </p:sp>
      <p:sp>
        <p:nvSpPr>
          <p:cNvPr id="177" name="Google Shape;177;p21"/>
          <p:cNvSpPr txBox="1"/>
          <p:nvPr>
            <p:ph idx="1" type="body"/>
          </p:nvPr>
        </p:nvSpPr>
        <p:spPr>
          <a:xfrm>
            <a:off x="822959" y="1845734"/>
            <a:ext cx="7543800" cy="4023300"/>
          </a:xfrm>
          <a:prstGeom prst="rect">
            <a:avLst/>
          </a:prstGeom>
          <a:noFill/>
          <a:ln>
            <a:noFill/>
          </a:ln>
        </p:spPr>
        <p:txBody>
          <a:bodyPr anchorCtr="0" anchor="t" bIns="45700" lIns="91425" spcFirstLastPara="1" rIns="91425" wrap="square" tIns="45700">
            <a:noAutofit/>
          </a:bodyPr>
          <a:lstStyle/>
          <a:p>
            <a:pPr indent="-342900" lvl="0" marL="342900" rtl="0" algn="l">
              <a:spcBef>
                <a:spcPts val="0"/>
              </a:spcBef>
              <a:spcAft>
                <a:spcPts val="0"/>
              </a:spcAft>
              <a:buClr>
                <a:schemeClr val="dk1"/>
              </a:buClr>
              <a:buSzPts val="3200"/>
              <a:buChar char=" "/>
            </a:pPr>
            <a:r>
              <a:rPr lang="nl-NL"/>
              <a:t>Inleiding</a:t>
            </a:r>
            <a:endParaRPr/>
          </a:p>
          <a:p>
            <a:pPr indent="-342900" lvl="0" marL="342900" rtl="0" algn="l">
              <a:spcBef>
                <a:spcPts val="640"/>
              </a:spcBef>
              <a:spcAft>
                <a:spcPts val="0"/>
              </a:spcAft>
              <a:buClr>
                <a:schemeClr val="dk1"/>
              </a:buClr>
              <a:buSzPts val="3200"/>
              <a:buChar char=" "/>
            </a:pPr>
            <a:r>
              <a:rPr lang="nl-NL"/>
              <a:t>Klassieke vormentaal</a:t>
            </a:r>
            <a:endParaRPr/>
          </a:p>
          <a:p>
            <a:pPr indent="-342900" lvl="0" marL="342900" rtl="0" algn="l">
              <a:spcBef>
                <a:spcPts val="640"/>
              </a:spcBef>
              <a:spcAft>
                <a:spcPts val="0"/>
              </a:spcAft>
              <a:buClr>
                <a:schemeClr val="dk1"/>
              </a:buClr>
              <a:buSzPts val="3200"/>
              <a:buChar char=" "/>
            </a:pPr>
            <a:r>
              <a:rPr lang="nl-NL"/>
              <a:t>Groei van het Romeinse imperium</a:t>
            </a:r>
            <a:endParaRPr/>
          </a:p>
          <a:p>
            <a:pPr indent="-342900" lvl="0" marL="342900" rtl="0" algn="l">
              <a:spcBef>
                <a:spcPts val="640"/>
              </a:spcBef>
              <a:spcAft>
                <a:spcPts val="0"/>
              </a:spcAft>
              <a:buClr>
                <a:schemeClr val="dk1"/>
              </a:buClr>
              <a:buSzPts val="3200"/>
              <a:buChar char=" "/>
            </a:pPr>
            <a:r>
              <a:rPr lang="nl-NL"/>
              <a:t>Wetenschappelijk denken</a:t>
            </a:r>
            <a:endParaRPr/>
          </a:p>
          <a:p>
            <a:pPr indent="-342900" lvl="0" marL="342900" rtl="0" algn="l">
              <a:spcBef>
                <a:spcPts val="640"/>
              </a:spcBef>
              <a:spcAft>
                <a:spcPts val="0"/>
              </a:spcAft>
              <a:buClr>
                <a:schemeClr val="dk1"/>
              </a:buClr>
              <a:buSzPts val="3200"/>
              <a:buChar char=" "/>
            </a:pPr>
            <a:r>
              <a:rPr lang="nl-NL"/>
              <a:t>Monotheïstische godsdiensten</a:t>
            </a:r>
            <a:endParaRPr/>
          </a:p>
        </p:txBody>
      </p:sp>
      <p:sp>
        <p:nvSpPr>
          <p:cNvPr id="178" name="Google Shape;178;p21"/>
          <p:cNvSpPr/>
          <p:nvPr/>
        </p:nvSpPr>
        <p:spPr>
          <a:xfrm>
            <a:off x="1835696" y="5877272"/>
            <a:ext cx="648072" cy="864096"/>
          </a:xfrm>
          <a:prstGeom prst="rect">
            <a:avLst/>
          </a:prstGeom>
          <a:noFill/>
          <a:ln cap="flat" cmpd="sng" w="25400">
            <a:solidFill>
              <a:schemeClr val="accent2"/>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2000" u="none" cap="none" strike="noStrike">
              <a:solidFill>
                <a:schemeClr val="dk1"/>
              </a:solidFill>
              <a:latin typeface="Arial"/>
              <a:ea typeface="Arial"/>
              <a:cs typeface="Arial"/>
              <a:sym typeface="Arial"/>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83" name="Shape 183"/>
        <p:cNvGrpSpPr/>
        <p:nvPr/>
      </p:nvGrpSpPr>
      <p:grpSpPr>
        <a:xfrm>
          <a:off x="0" y="0"/>
          <a:ext cx="0" cy="0"/>
          <a:chOff x="0" y="0"/>
          <a:chExt cx="0" cy="0"/>
        </a:xfrm>
      </p:grpSpPr>
      <p:sp>
        <p:nvSpPr>
          <p:cNvPr id="184" name="Google Shape;184;p22"/>
          <p:cNvSpPr txBox="1"/>
          <p:nvPr>
            <p:ph type="title"/>
          </p:nvPr>
        </p:nvSpPr>
        <p:spPr>
          <a:xfrm>
            <a:off x="822960" y="286604"/>
            <a:ext cx="7543800" cy="1450800"/>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None/>
            </a:pPr>
            <a:r>
              <a:rPr lang="nl-NL"/>
              <a:t>Inleiding</a:t>
            </a:r>
            <a:endParaRPr/>
          </a:p>
        </p:txBody>
      </p:sp>
      <p:sp>
        <p:nvSpPr>
          <p:cNvPr id="185" name="Google Shape;185;p22"/>
          <p:cNvSpPr txBox="1"/>
          <p:nvPr>
            <p:ph idx="1" type="body"/>
          </p:nvPr>
        </p:nvSpPr>
        <p:spPr>
          <a:xfrm>
            <a:off x="822959" y="1845734"/>
            <a:ext cx="7543800" cy="4023300"/>
          </a:xfrm>
          <a:prstGeom prst="rect">
            <a:avLst/>
          </a:prstGeom>
          <a:noFill/>
          <a:ln>
            <a:noFill/>
          </a:ln>
        </p:spPr>
        <p:txBody>
          <a:bodyPr anchorCtr="0" anchor="t" bIns="45700" lIns="91425" spcFirstLastPara="1" rIns="91425" wrap="square" tIns="45700">
            <a:noAutofit/>
          </a:bodyPr>
          <a:lstStyle/>
          <a:p>
            <a:pPr indent="-342900" lvl="0" marL="342900" rtl="0" algn="l">
              <a:spcBef>
                <a:spcPts val="0"/>
              </a:spcBef>
              <a:spcAft>
                <a:spcPts val="0"/>
              </a:spcAft>
              <a:buClr>
                <a:schemeClr val="dk1"/>
              </a:buClr>
              <a:buSzPts val="3200"/>
              <a:buChar char=" "/>
            </a:pPr>
            <a:r>
              <a:rPr lang="nl-NL"/>
              <a:t>Polybius</a:t>
            </a:r>
            <a:endParaRPr/>
          </a:p>
          <a:p>
            <a:pPr indent="-342900" lvl="0" marL="342900" rtl="0" algn="l">
              <a:spcBef>
                <a:spcPts val="640"/>
              </a:spcBef>
              <a:spcAft>
                <a:spcPts val="0"/>
              </a:spcAft>
              <a:buClr>
                <a:schemeClr val="dk1"/>
              </a:buClr>
              <a:buSzPts val="3200"/>
              <a:buChar char=" "/>
            </a:pPr>
            <a:r>
              <a:rPr lang="nl-NL"/>
              <a:t>De Wereldgeschiedenis</a:t>
            </a:r>
            <a:endParaRPr/>
          </a:p>
          <a:p>
            <a:pPr indent="-342900" lvl="0" marL="342900" rtl="0" algn="l">
              <a:spcBef>
                <a:spcPts val="640"/>
              </a:spcBef>
              <a:spcAft>
                <a:spcPts val="0"/>
              </a:spcAft>
              <a:buClr>
                <a:schemeClr val="dk1"/>
              </a:buClr>
              <a:buSzPts val="3200"/>
              <a:buChar char=" "/>
            </a:pPr>
            <a:r>
              <a:rPr lang="nl-NL"/>
              <a:t>Verantwoording keuze</a:t>
            </a:r>
            <a:endParaRPr/>
          </a:p>
          <a:p>
            <a:pPr indent="-342900" lvl="0" marL="342900" rtl="0" algn="l">
              <a:spcBef>
                <a:spcPts val="640"/>
              </a:spcBef>
              <a:spcAft>
                <a:spcPts val="0"/>
              </a:spcAft>
              <a:buClr>
                <a:schemeClr val="dk1"/>
              </a:buClr>
              <a:buSzPts val="3200"/>
              <a:buChar char=" "/>
            </a:pPr>
            <a:r>
              <a:rPr lang="nl-NL"/>
              <a:t>Kenmerkende aspecten</a:t>
            </a:r>
            <a:endParaRPr/>
          </a:p>
        </p:txBody>
      </p:sp>
      <p:sp>
        <p:nvSpPr>
          <p:cNvPr id="186" name="Google Shape;186;p22"/>
          <p:cNvSpPr/>
          <p:nvPr/>
        </p:nvSpPr>
        <p:spPr>
          <a:xfrm>
            <a:off x="1835696" y="5877272"/>
            <a:ext cx="648072" cy="864096"/>
          </a:xfrm>
          <a:prstGeom prst="rect">
            <a:avLst/>
          </a:prstGeom>
          <a:noFill/>
          <a:ln cap="flat" cmpd="sng" w="25400">
            <a:solidFill>
              <a:schemeClr val="accent2"/>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2000" u="none" cap="none" strike="noStrike">
              <a:solidFill>
                <a:schemeClr val="dk1"/>
              </a:solidFill>
              <a:latin typeface="Arial"/>
              <a:ea typeface="Arial"/>
              <a:cs typeface="Arial"/>
              <a:sym typeface="Arial"/>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91" name="Shape 191"/>
        <p:cNvGrpSpPr/>
        <p:nvPr/>
      </p:nvGrpSpPr>
      <p:grpSpPr>
        <a:xfrm>
          <a:off x="0" y="0"/>
          <a:ext cx="0" cy="0"/>
          <a:chOff x="0" y="0"/>
          <a:chExt cx="0" cy="0"/>
        </a:xfrm>
      </p:grpSpPr>
      <p:sp>
        <p:nvSpPr>
          <p:cNvPr id="192" name="Google Shape;192;p23"/>
          <p:cNvSpPr/>
          <p:nvPr/>
        </p:nvSpPr>
        <p:spPr>
          <a:xfrm>
            <a:off x="1835696" y="5877272"/>
            <a:ext cx="648072" cy="864096"/>
          </a:xfrm>
          <a:prstGeom prst="rect">
            <a:avLst/>
          </a:prstGeom>
          <a:noFill/>
          <a:ln cap="flat" cmpd="sng" w="25400">
            <a:solidFill>
              <a:schemeClr val="accent2"/>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2000" u="none" cap="none" strike="noStrike">
              <a:solidFill>
                <a:schemeClr val="dk1"/>
              </a:solidFill>
              <a:latin typeface="Arial"/>
              <a:ea typeface="Arial"/>
              <a:cs typeface="Arial"/>
              <a:sym typeface="Arial"/>
            </a:endParaRPr>
          </a:p>
        </p:txBody>
      </p:sp>
      <p:sp>
        <p:nvSpPr>
          <p:cNvPr id="193" name="Google Shape;193;p23"/>
          <p:cNvSpPr txBox="1"/>
          <p:nvPr>
            <p:ph type="title"/>
          </p:nvPr>
        </p:nvSpPr>
        <p:spPr>
          <a:xfrm>
            <a:off x="822960" y="286604"/>
            <a:ext cx="7543800" cy="1450800"/>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None/>
            </a:pPr>
            <a:r>
              <a:rPr lang="nl-NL"/>
              <a:t>Polybius</a:t>
            </a:r>
            <a:endParaRPr/>
          </a:p>
        </p:txBody>
      </p:sp>
      <p:sp>
        <p:nvSpPr>
          <p:cNvPr id="194" name="Google Shape;194;p23"/>
          <p:cNvSpPr txBox="1"/>
          <p:nvPr>
            <p:ph idx="1" type="body"/>
          </p:nvPr>
        </p:nvSpPr>
        <p:spPr>
          <a:xfrm>
            <a:off x="457200" y="1395190"/>
            <a:ext cx="8229600" cy="4525963"/>
          </a:xfrm>
          <a:prstGeom prst="rect">
            <a:avLst/>
          </a:prstGeom>
          <a:noFill/>
          <a:ln>
            <a:noFill/>
          </a:ln>
        </p:spPr>
        <p:txBody>
          <a:bodyPr anchorCtr="0" anchor="t" bIns="45700" lIns="91425" spcFirstLastPara="1" rIns="91425" wrap="square" tIns="45700">
            <a:noAutofit/>
          </a:bodyPr>
          <a:lstStyle/>
          <a:p>
            <a:pPr indent="-342900" lvl="0" marL="342900" rtl="0" algn="l">
              <a:lnSpc>
                <a:spcPct val="90000"/>
              </a:lnSpc>
              <a:spcBef>
                <a:spcPts val="0"/>
              </a:spcBef>
              <a:spcAft>
                <a:spcPts val="0"/>
              </a:spcAft>
              <a:buClr>
                <a:schemeClr val="dk1"/>
              </a:buClr>
              <a:buSzPts val="3200"/>
              <a:buChar char=" "/>
            </a:pPr>
            <a:r>
              <a:rPr lang="nl-NL"/>
              <a:t>Ca. 200 – ca. 118 v. Chr.</a:t>
            </a:r>
            <a:endParaRPr/>
          </a:p>
          <a:p>
            <a:pPr indent="-342900" lvl="0" marL="342900" rtl="0" algn="l">
              <a:lnSpc>
                <a:spcPct val="90000"/>
              </a:lnSpc>
              <a:spcBef>
                <a:spcPts val="640"/>
              </a:spcBef>
              <a:spcAft>
                <a:spcPts val="0"/>
              </a:spcAft>
              <a:buClr>
                <a:schemeClr val="dk1"/>
              </a:buClr>
              <a:buSzPts val="3200"/>
              <a:buChar char=" "/>
            </a:pPr>
            <a:r>
              <a:rPr lang="nl-NL"/>
              <a:t>Geboren te Megalopolis</a:t>
            </a:r>
            <a:endParaRPr/>
          </a:p>
          <a:p>
            <a:pPr indent="-342900" lvl="0" marL="342900" rtl="0" algn="l">
              <a:lnSpc>
                <a:spcPct val="90000"/>
              </a:lnSpc>
              <a:spcBef>
                <a:spcPts val="640"/>
              </a:spcBef>
              <a:spcAft>
                <a:spcPts val="0"/>
              </a:spcAft>
              <a:buClr>
                <a:schemeClr val="dk1"/>
              </a:buClr>
              <a:buSzPts val="3200"/>
              <a:buChar char=" "/>
            </a:pPr>
            <a:r>
              <a:rPr lang="nl-NL"/>
              <a:t>Zoon van Lykortas, tweemaal strateeg</a:t>
            </a:r>
            <a:endParaRPr/>
          </a:p>
          <a:p>
            <a:pPr indent="-342900" lvl="0" marL="342900" rtl="0" algn="l">
              <a:lnSpc>
                <a:spcPct val="90000"/>
              </a:lnSpc>
              <a:spcBef>
                <a:spcPts val="640"/>
              </a:spcBef>
              <a:spcAft>
                <a:spcPts val="0"/>
              </a:spcAft>
              <a:buClr>
                <a:schemeClr val="dk1"/>
              </a:buClr>
              <a:buSzPts val="3200"/>
              <a:buChar char=" "/>
            </a:pPr>
            <a:r>
              <a:rPr lang="nl-NL"/>
              <a:t>Schrijver van de vijf werken:</a:t>
            </a:r>
            <a:endParaRPr/>
          </a:p>
          <a:p>
            <a:pPr indent="-285750" lvl="1" marL="742950" rtl="0" algn="l">
              <a:lnSpc>
                <a:spcPct val="90000"/>
              </a:lnSpc>
              <a:spcBef>
                <a:spcPts val="560"/>
              </a:spcBef>
              <a:spcAft>
                <a:spcPts val="0"/>
              </a:spcAft>
              <a:buClr>
                <a:schemeClr val="dk1"/>
              </a:buClr>
              <a:buSzPts val="2800"/>
              <a:buChar char="◦"/>
            </a:pPr>
            <a:r>
              <a:rPr lang="nl-NL"/>
              <a:t>De Wereldgeschiedenis</a:t>
            </a:r>
            <a:endParaRPr/>
          </a:p>
          <a:p>
            <a:pPr indent="-285750" lvl="1" marL="742950" rtl="0" algn="l">
              <a:lnSpc>
                <a:spcPct val="90000"/>
              </a:lnSpc>
              <a:spcBef>
                <a:spcPts val="560"/>
              </a:spcBef>
              <a:spcAft>
                <a:spcPts val="0"/>
              </a:spcAft>
              <a:buClr>
                <a:schemeClr val="dk1"/>
              </a:buClr>
              <a:buSzPts val="2800"/>
              <a:buChar char="◦"/>
            </a:pPr>
            <a:r>
              <a:rPr lang="nl-NL"/>
              <a:t>Biografie over Philopoemen</a:t>
            </a:r>
            <a:endParaRPr/>
          </a:p>
          <a:p>
            <a:pPr indent="-285750" lvl="1" marL="742950" rtl="0" algn="l">
              <a:lnSpc>
                <a:spcPct val="90000"/>
              </a:lnSpc>
              <a:spcBef>
                <a:spcPts val="560"/>
              </a:spcBef>
              <a:spcAft>
                <a:spcPts val="0"/>
              </a:spcAft>
              <a:buClr>
                <a:schemeClr val="dk1"/>
              </a:buClr>
              <a:buSzPts val="2800"/>
              <a:buChar char="◦"/>
            </a:pPr>
            <a:r>
              <a:rPr lang="nl-NL"/>
              <a:t>Boek over militaire tactiek</a:t>
            </a:r>
            <a:endParaRPr/>
          </a:p>
          <a:p>
            <a:pPr indent="-285750" lvl="1" marL="742950" rtl="0" algn="l">
              <a:lnSpc>
                <a:spcPct val="90000"/>
              </a:lnSpc>
              <a:spcBef>
                <a:spcPts val="560"/>
              </a:spcBef>
              <a:spcAft>
                <a:spcPts val="0"/>
              </a:spcAft>
              <a:buClr>
                <a:schemeClr val="dk1"/>
              </a:buClr>
              <a:buSzPts val="2800"/>
              <a:buChar char="◦"/>
            </a:pPr>
            <a:r>
              <a:rPr lang="nl-NL"/>
              <a:t>Boek over Noord-Afrika</a:t>
            </a:r>
            <a:endParaRPr/>
          </a:p>
          <a:p>
            <a:pPr indent="-285750" lvl="1" marL="742950" rtl="0" algn="l">
              <a:lnSpc>
                <a:spcPct val="90000"/>
              </a:lnSpc>
              <a:spcBef>
                <a:spcPts val="560"/>
              </a:spcBef>
              <a:spcAft>
                <a:spcPts val="0"/>
              </a:spcAft>
              <a:buClr>
                <a:schemeClr val="dk1"/>
              </a:buClr>
              <a:buSzPts val="2800"/>
              <a:buChar char="◦"/>
            </a:pPr>
            <a:r>
              <a:rPr lang="nl-NL"/>
              <a:t>Boek over de verovering van Numantia</a:t>
            </a:r>
            <a:endParaRPr/>
          </a:p>
        </p:txBody>
      </p:sp>
      <p:pic>
        <p:nvPicPr>
          <p:cNvPr descr="http://www.whitman.edu/theatre/theatretour/megalopolis/maps/megalopolis.map.jpg" id="195" name="Google Shape;195;p23"/>
          <p:cNvPicPr preferRelativeResize="0"/>
          <p:nvPr/>
        </p:nvPicPr>
        <p:blipFill rotWithShape="1">
          <a:blip r:embed="rId3">
            <a:alphaModFix/>
          </a:blip>
          <a:srcRect b="0" l="0" r="0" t="0"/>
          <a:stretch/>
        </p:blipFill>
        <p:spPr>
          <a:xfrm>
            <a:off x="1763688" y="1417638"/>
            <a:ext cx="5606809" cy="4662627"/>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95"/>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xit" presetID="10" presetSubtype="0">
                                  <p:stCondLst>
                                    <p:cond delay="0"/>
                                  </p:stCondLst>
                                  <p:childTnLst>
                                    <p:animEffect filter="fade" transition="out">
                                      <p:cBhvr>
                                        <p:cTn dur="500"/>
                                        <p:tgtEl>
                                          <p:spTgt spid="195"/>
                                        </p:tgtEl>
                                      </p:cBhvr>
                                    </p:animEffect>
                                    <p:set>
                                      <p:cBhvr>
                                        <p:cTn dur="1" fill="hold">
                                          <p:stCondLst>
                                            <p:cond delay="500"/>
                                          </p:stCondLst>
                                        </p:cTn>
                                        <p:tgtEl>
                                          <p:spTgt spid="195"/>
                                        </p:tgtEl>
                                        <p:attrNameLst>
                                          <p:attrName>style.visibility</p:attrName>
                                        </p:attrNameLst>
                                      </p:cBhvr>
                                      <p:to>
                                        <p:strVal val="hidden"/>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00" name="Shape 200"/>
        <p:cNvGrpSpPr/>
        <p:nvPr/>
      </p:nvGrpSpPr>
      <p:grpSpPr>
        <a:xfrm>
          <a:off x="0" y="0"/>
          <a:ext cx="0" cy="0"/>
          <a:chOff x="0" y="0"/>
          <a:chExt cx="0" cy="0"/>
        </a:xfrm>
      </p:grpSpPr>
      <p:sp>
        <p:nvSpPr>
          <p:cNvPr id="201" name="Google Shape;201;p24"/>
          <p:cNvSpPr txBox="1"/>
          <p:nvPr>
            <p:ph type="title"/>
          </p:nvPr>
        </p:nvSpPr>
        <p:spPr>
          <a:xfrm>
            <a:off x="457200" y="274638"/>
            <a:ext cx="4906963" cy="1143000"/>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None/>
            </a:pPr>
            <a:r>
              <a:rPr lang="nl-NL"/>
              <a:t>Pausanias, 8.30.8</a:t>
            </a:r>
            <a:endParaRPr/>
          </a:p>
        </p:txBody>
      </p:sp>
      <p:sp>
        <p:nvSpPr>
          <p:cNvPr id="202" name="Google Shape;202;p24"/>
          <p:cNvSpPr txBox="1"/>
          <p:nvPr>
            <p:ph idx="1" type="body"/>
          </p:nvPr>
        </p:nvSpPr>
        <p:spPr>
          <a:xfrm>
            <a:off x="457200" y="1600200"/>
            <a:ext cx="4835525" cy="4924425"/>
          </a:xfrm>
          <a:prstGeom prst="rect">
            <a:avLst/>
          </a:prstGeom>
          <a:noFill/>
          <a:ln>
            <a:noFill/>
          </a:ln>
        </p:spPr>
        <p:txBody>
          <a:bodyPr anchorCtr="0" anchor="t" bIns="45700" lIns="91425" spcFirstLastPara="1" rIns="91425" wrap="square" tIns="45700">
            <a:noAutofit/>
          </a:bodyPr>
          <a:lstStyle/>
          <a:p>
            <a:pPr indent="-342900" lvl="0" marL="342900" rtl="0" algn="l">
              <a:spcBef>
                <a:spcPts val="0"/>
              </a:spcBef>
              <a:spcAft>
                <a:spcPts val="0"/>
              </a:spcAft>
              <a:buClr>
                <a:schemeClr val="dk1"/>
              </a:buClr>
              <a:buSzPts val="3200"/>
              <a:buFont typeface="Arial"/>
              <a:buNone/>
            </a:pPr>
            <a:r>
              <a:rPr i="1" lang="nl-NL"/>
              <a:t>“Op het marktplein van die stad…staat de figuur van een man in reliëf uitgehakt uit een steen, Polybius, de zoon van Lycortas.”</a:t>
            </a:r>
            <a:endParaRPr/>
          </a:p>
          <a:p>
            <a:pPr indent="-139700" lvl="0" marL="342900" rtl="0" algn="l">
              <a:spcBef>
                <a:spcPts val="640"/>
              </a:spcBef>
              <a:spcAft>
                <a:spcPts val="0"/>
              </a:spcAft>
              <a:buClr>
                <a:schemeClr val="dk1"/>
              </a:buClr>
              <a:buSzPts val="3200"/>
              <a:buNone/>
            </a:pPr>
            <a:r>
              <a:t/>
            </a:r>
            <a:endParaRPr/>
          </a:p>
        </p:txBody>
      </p:sp>
      <p:pic>
        <p:nvPicPr>
          <p:cNvPr descr="polybius_cast_cleitor_mncr1" id="203" name="Google Shape;203;p24"/>
          <p:cNvPicPr preferRelativeResize="0"/>
          <p:nvPr/>
        </p:nvPicPr>
        <p:blipFill rotWithShape="1">
          <a:blip r:embed="rId3">
            <a:alphaModFix/>
          </a:blip>
          <a:srcRect b="0" l="0" r="0" t="0"/>
          <a:stretch/>
        </p:blipFill>
        <p:spPr>
          <a:xfrm>
            <a:off x="5435600" y="276225"/>
            <a:ext cx="3436938" cy="6581775"/>
          </a:xfrm>
          <a:prstGeom prst="rect">
            <a:avLst/>
          </a:prstGeom>
          <a:noFill/>
          <a:ln>
            <a:noFill/>
          </a:ln>
        </p:spPr>
      </p:pic>
      <p:sp>
        <p:nvSpPr>
          <p:cNvPr id="204" name="Google Shape;204;p24"/>
          <p:cNvSpPr/>
          <p:nvPr/>
        </p:nvSpPr>
        <p:spPr>
          <a:xfrm>
            <a:off x="1835696" y="5877272"/>
            <a:ext cx="648072" cy="864096"/>
          </a:xfrm>
          <a:prstGeom prst="rect">
            <a:avLst/>
          </a:prstGeom>
          <a:noFill/>
          <a:ln cap="flat" cmpd="sng" w="25400">
            <a:solidFill>
              <a:schemeClr val="accent2"/>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2000" u="none" cap="none" strike="noStrike">
              <a:solidFill>
                <a:schemeClr val="dk1"/>
              </a:solidFill>
              <a:latin typeface="Arial"/>
              <a:ea typeface="Arial"/>
              <a:cs typeface="Arial"/>
              <a:sym typeface="Arial"/>
            </a:endParaRPr>
          </a:p>
        </p:txBody>
      </p:sp>
    </p:spTree>
  </p:cSld>
  <p:clrMapOvr>
    <a:masterClrMapping/>
  </p:clrMapOvr>
</p:sld>
</file>

<file path=ppt/theme/theme1.xml><?xml version="1.0" encoding="utf-8"?>
<a:theme xmlns:a="http://schemas.openxmlformats.org/drawingml/2006/main" xmlns:r="http://schemas.openxmlformats.org/officeDocument/2006/relationships" name="Kantoorthema">
  <a:themeElements>
    <a:clrScheme name="Kantoor">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Terugblik">
  <a:themeElements>
    <a:clrScheme name="Terugblik">
      <a:dk1>
        <a:srgbClr val="000000"/>
      </a:dk1>
      <a:lt1>
        <a:srgbClr val="FFFFFF"/>
      </a:lt1>
      <a:dk2>
        <a:srgbClr val="514949"/>
      </a:dk2>
      <a:lt2>
        <a:srgbClr val="E1E1DB"/>
      </a:lt2>
      <a:accent1>
        <a:srgbClr val="9DBFBE"/>
      </a:accent1>
      <a:accent2>
        <a:srgbClr val="DB8631"/>
      </a:accent2>
      <a:accent3>
        <a:srgbClr val="E3CC5A"/>
      </a:accent3>
      <a:accent4>
        <a:srgbClr val="ACADA8"/>
      </a:accent4>
      <a:accent5>
        <a:srgbClr val="927C61"/>
      </a:accent5>
      <a:accent6>
        <a:srgbClr val="B3B435"/>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